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C0A7-0E80-3743-9586-858BA196C4CC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9D8-745F-5841-9A5D-D42D60B9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 </a:t>
            </a:r>
            <a:r>
              <a:rPr lang="mr-IN" dirty="0" smtClean="0"/>
              <a:t>–</a:t>
            </a:r>
            <a:r>
              <a:rPr lang="en-US" dirty="0" smtClean="0"/>
              <a:t> Dynamic Linking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Linking?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"Linking together" functions exported from one program to others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libc</a:t>
            </a:r>
            <a:r>
              <a:rPr lang="en-US" dirty="0" smtClean="0"/>
              <a:t> (provides </a:t>
            </a:r>
            <a:r>
              <a:rPr lang="en-US" dirty="0" err="1" smtClean="0"/>
              <a:t>fopen</a:t>
            </a:r>
            <a:r>
              <a:rPr lang="en-US" dirty="0" smtClean="0"/>
              <a:t>, gets, </a:t>
            </a:r>
            <a:r>
              <a:rPr lang="en-US" dirty="0" err="1" smtClean="0"/>
              <a:t>printf</a:t>
            </a:r>
            <a:r>
              <a:rPr lang="en-US" dirty="0" smtClean="0"/>
              <a:t>, puts, and *many* more)</a:t>
            </a:r>
          </a:p>
          <a:p>
            <a:pPr lvl="1"/>
            <a:r>
              <a:rPr lang="en-US" dirty="0" err="1" smtClean="0"/>
              <a:t>openssl</a:t>
            </a:r>
            <a:endParaRPr lang="en-US" dirty="0" smtClean="0"/>
          </a:p>
          <a:p>
            <a:r>
              <a:rPr lang="en-US" dirty="0" smtClean="0"/>
              <a:t>Opposite is "static" linking</a:t>
            </a:r>
          </a:p>
          <a:p>
            <a:pPr lvl="1"/>
            <a:r>
              <a:rPr lang="en-US" dirty="0" smtClean="0"/>
              <a:t>Each binary has every function it needs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9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if every program had to include every function it used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15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"export" functions</a:t>
            </a:r>
          </a:p>
          <a:p>
            <a:r>
              <a:rPr lang="en-US" dirty="0" smtClean="0"/>
              <a:t>Program has a "relocation table", a Global Offset Table (GOT), and function "stubs"</a:t>
            </a:r>
          </a:p>
          <a:p>
            <a:r>
              <a:rPr lang="en-US" dirty="0" smtClean="0"/>
              <a:t>When a function is hit for the first time, the stub invokes the linker</a:t>
            </a:r>
          </a:p>
          <a:p>
            <a:r>
              <a:rPr lang="en-US" dirty="0" smtClean="0"/>
              <a:t>The linker resolves the desired function, and replaces the address in the GOT</a:t>
            </a:r>
          </a:p>
          <a:p>
            <a:r>
              <a:rPr lang="en-US" dirty="0" smtClean="0"/>
              <a:t>The address is now considered "resolved"</a:t>
            </a:r>
          </a:p>
        </p:txBody>
      </p:sp>
    </p:spTree>
    <p:extLst>
      <p:ext uri="{BB962C8B-B14F-4D97-AF65-F5344CB8AC3E}">
        <p14:creationId xmlns:p14="http://schemas.microsoft.com/office/powerpoint/2010/main" val="19654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818"/>
            <a:ext cx="9144000" cy="23876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(essentially) an array of function pointers</a:t>
            </a:r>
          </a:p>
          <a:p>
            <a:r>
              <a:rPr lang="en-US" dirty="0" smtClean="0"/>
              <a:t>... at a known, constant address</a:t>
            </a:r>
          </a:p>
          <a:p>
            <a:r>
              <a:rPr lang="en-US" dirty="0" smtClean="0"/>
              <a:t>... which we may be able to overwrite</a:t>
            </a:r>
          </a:p>
          <a:p>
            <a:pPr lvl="1"/>
            <a:r>
              <a:rPr lang="en-US" dirty="0" smtClean="0"/>
              <a:t>GOT can't be read-only otherwise we couldn't link!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Overwrites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controlled write and one-shot shell function, we can just overwrite a GOT pointer to that function</a:t>
            </a:r>
          </a:p>
          <a:p>
            <a:pPr lvl="1"/>
            <a:r>
              <a:rPr lang="en-US" dirty="0" smtClean="0"/>
              <a:t>GOT entry can be resolved or unresolved </a:t>
            </a:r>
            <a:r>
              <a:rPr lang="mr-IN" dirty="0" smtClean="0"/>
              <a:t>–</a:t>
            </a:r>
            <a:r>
              <a:rPr lang="en-US" dirty="0" smtClean="0"/>
              <a:t> doesn't matter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RELRO</a:t>
            </a:r>
          </a:p>
          <a:p>
            <a:pPr lvl="1"/>
            <a:r>
              <a:rPr lang="en-US" dirty="0" err="1" smtClean="0"/>
              <a:t>RELocations</a:t>
            </a:r>
            <a:r>
              <a:rPr lang="en-US" dirty="0" smtClean="0"/>
              <a:t> Read-Only</a:t>
            </a:r>
          </a:p>
          <a:p>
            <a:r>
              <a:rPr lang="en-US" dirty="0" smtClean="0"/>
              <a:t>2 variants</a:t>
            </a:r>
          </a:p>
          <a:p>
            <a:pPr lvl="1"/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Full</a:t>
            </a:r>
          </a:p>
          <a:p>
            <a:r>
              <a:rPr lang="en-US" dirty="0" smtClean="0"/>
              <a:t>Partial RELRO doesn't actually do anything against this exploit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Full RELRO pre-resolves all symbols and marks GOT RO</a:t>
            </a:r>
          </a:p>
          <a:p>
            <a:pPr lvl="1"/>
            <a:r>
              <a:rPr lang="en-US" smtClean="0">
                <a:sym typeface="Wingdings"/>
              </a:rPr>
              <a:t>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8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Wingdings</vt:lpstr>
      <vt:lpstr>Arial</vt:lpstr>
      <vt:lpstr>Office Theme</vt:lpstr>
      <vt:lpstr>Week 8 – Dynamic Linking</vt:lpstr>
      <vt:lpstr>What is Dynamic Linking?</vt:lpstr>
      <vt:lpstr>Why Do We Use It?</vt:lpstr>
      <vt:lpstr>How Does it Work?</vt:lpstr>
      <vt:lpstr>Demo</vt:lpstr>
      <vt:lpstr>Why is this Useful?</vt:lpstr>
      <vt:lpstr>GOT Overwrites</vt:lpstr>
      <vt:lpstr>Mitigations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– Dynamic Linking</dc:title>
  <dc:creator>Microsoft Office User</dc:creator>
  <cp:lastModifiedBy>Microsoft Office User</cp:lastModifiedBy>
  <cp:revision>18</cp:revision>
  <dcterms:created xsi:type="dcterms:W3CDTF">2017-10-25T20:58:58Z</dcterms:created>
  <dcterms:modified xsi:type="dcterms:W3CDTF">2017-10-25T22:19:15Z</dcterms:modified>
</cp:coreProperties>
</file>