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</p:sldIdLst>
  <p:sldSz cx="21567775" cy="12131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567"/>
    <a:srgbClr val="008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3:37:03.825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8141.14453"/>
      <inkml:brushProperty name="anchorY" value="-5243.47656"/>
      <inkml:brushProperty name="scaleFactor" value="0.5"/>
    </inkml:brush>
  </inkml:definitions>
  <inkml:trace contextRef="#ctx0" brushRef="#br0">1 1 24575,'0'0'0,"109"21"0,55 12 0,-10 1 0,-13-1 0,-24 0 0,-24-1 0,-18 1 0,-55-22 0,21 15 0,14 16 0,1 8 0,4 8 0,7 8 0,7 4 0,3 2 0,0-1 0,-5-1 0,-8-3 0,-10-3 0,-11-1 0,-9-1 0,-10-3 0,-7-2 0,-6-4 0,-3-5 0,-3-7 0,0-7 0,-1-9 0,0-8 0,-2-6 0,-1-5 0,-2-4 0,0-1 0,-1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3:32.922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1 1 24575,'0'3'0,"1"0"0,0 0 0,-1 0 0,1 0 0,1-1 0,-1 1 0,0 0 0,3 3 0,1 3 0,15 26 0,1-2 0,2 0 0,1-2 0,32 33 0,36 47 0,-56-59 0,-3 2 0,46 101 0,29 126 0,-80-194 0,-4 2 0,-3 1 0,-5 0 0,9 182 0,-24-223 0,-2-17 0,2 0 0,8 49 0,-8-79-66,4 16 261,-5-18-247,0 1 1,0-1-1,1 1 1,-1-1-1,0 1 1,0-1-1,1 1 1,-1-1-1,0 0 1,1 1-1,-1-1 1,0 1-1,1-1 1,-1 0-1,1 1 1,-1-1-1,1 0 1,-1 0-1,1 1 1,-1-1-1,1 0 0,-1 0 1,1 0-1,-1 0 1,1 1-1,-1-1 1,1 0-1,0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3:33.393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1 1 24575,'0'5'0,"1"0"0,0 0 0,1 0 0,-1 0 0,1-1 0,0 1 0,5 8 0,-3-4 0,5 7 0,0-1 0,1-1 0,0 0 0,1 0 0,1-1 0,0-1 0,0 0 0,1 0 0,18 11 0,12 5 0,85 43 0,-121-67 0,2 1 0,0-1 0,1 0 0,19 6 0,-26-10 0,-1 1 0,0-1 0,1 1 0,-1-1 0,1 0 0,-1 0 0,1 0 0,-1-1 0,1 1 0,-1 0 0,1-1 0,-1 0 0,0 1 0,1-1 0,-1 0 0,0 0 0,0-1 0,1 1 0,-1 0 0,0-1 0,0 1 0,1-3 0,7-7-103,-1 0-1,0-1 0,-1 0 1,8-17-1,-9 16-743,14-25-5979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3:34.726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1018 1 24575,'-7'23'0,"0"-8"0,0-1 0,-1 1 0,-1-1 0,0-1 0,-1 0 0,-21 22 0,-80 64 0,78-72 0,-271 246 0,247-214 0,2 3 0,-90 132 0,90-108 0,-80 171 0,128-239-341,0 1 0,1 0-1,-6 29 1,9-26-6485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3:36.249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0 0 24575,'0'0'0,"4"8"0,2 5 0,-1 0 0,-1 0 0,0 0 0,-1 0 0,2 17 0,3 74 0,-5-39 0,1-28 0,1-1 0,10 38 0,-11-60 0,0 0 0,1-1 0,1 1 0,0-1 0,0-1 0,1 1 0,1-1 0,12 14 0,-20-25 0,1 0 0,0 0 0,0-1 0,0 1 0,0-1 0,0 1 0,0-1 0,0 1 0,0-1 0,0 1 0,0-1 0,0 0 0,0 1 0,0-1 0,0 0 0,0 0 0,0 0 0,0 0 0,0 0 0,0 0 0,1 0 0,-1 0 0,0-1 0,0 1 0,1-1 0,29-13 0,-16 6 0,12-6 0,-1-1 0,-1-1 0,27-22 0,18-13 0,-15 18-341,1 2 0,1 2-1,96-33 1,-133 55-6485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3:37.442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4590 0 24575,'-16'7'0,"-190"98"0,60-29 0,-574 232 0,157-75 0,-567 371 0,67 110 0,932-618 0,-238 165 0,342-243 0,-1-1 0,0-1 0,-1-2 0,-40 15 0,66-28 0,1 0 0,-1-1 0,0 1 0,1 0 0,-1-1 0,0 1 0,0-1 0,1 0 0,-1 0 0,0 0 0,0 0 0,0-1 0,1 1 0,-1-1 0,0 0 0,-3-1 0,5 1 0,0 0 0,0 0 0,-1 0 0,1-1 0,0 1 0,0 0 0,0-1 0,1 1 0,-1-1 0,0 1 0,0-1 0,1 0 0,-1 1 0,1-1 0,-1 1 0,1-1 0,0 0 0,0 0 0,-1 1 0,1-1 0,1 0 0,-1 1 0,0-1 0,0 0 0,1-2 0,0-3-341,0 1 0,1-1-1,4-10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3:37.943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186 1 24575,'-8'6'0,"-2"4"0,1 1 0,0-1 0,0 1 0,1 1 0,1 0 0,0 0 0,0 0 0,-8 26 0,-1 9 0,-11 56 0,-9 67 0,29-123 0,-3 78 0,10-123 0,0 3 0,0-1 0,0 1 0,0 0 0,2 7 0,-1-11 0,-1-1 0,0 1 0,0 0 0,0 0 0,1-1 0,-1 1 0,0 0 0,1 0 0,-1-1 0,1 1 0,-1 0 0,1-1 0,-1 1 0,1-1 0,-1 1 0,1-1 0,0 1 0,-1-1 0,1 1 0,0-1 0,-1 0 0,1 1 0,0-1 0,0 0 0,-1 1 0,1-1 0,0 0 0,0 0 0,-1 0 0,1 0 0,0 0 0,0 0 0,0 0 0,0 0 0,8-2 0,-1 0 0,1-1 0,-1 0 0,0-1 0,0 0 0,0 0 0,11-8 0,6-3 0,60-33-455,1 5 0,114-40 0,-140 63-6371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3:51.9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904 1476 24575,'0'0'0,"-1"-2"0,-121-109 0,-3-4 0,79 64 0,3-2 0,2-2 0,-39-69 0,56 80 0,2 0 0,2-1 0,2-1 0,2-1 0,-11-55 0,12 7 0,-5-109 0,-2-22 0,21 215 0,0 0 0,-1 1 0,0-1 0,0 0 0,-1 1 0,0 0 0,-1-1 0,-7-12 0,11 23 0,0 0 0,0 0 0,0 0 0,0 0 0,0-1 0,0 1 0,0 0 0,0 0 0,0 0 0,0 0 0,0 0 0,0 0 0,0 0 0,0-1 0,0 1 0,0 0 0,0 0 0,0 0 0,0 0 0,0 0 0,0 0 0,0 0 0,0 0 0,0-1 0,0 1 0,-1 0 0,1 0 0,0 0 0,0 0 0,0 0 0,0 0 0,0 0 0,0 0 0,0 0 0,0 0 0,-1 0 0,1 0 0,0 0 0,0 0 0,0 0 0,0 0 0,0 0 0,0 0 0,0 0 0,-1 0 0,1 0 0,0 0 0,0 0 0,0 0 0,0 0 0,0 0 0,0 0 0,0 0 0,-1 0 0,1 0 0,0 0 0,0 0 0,0 0 0,0 0 0,0 0 0,0 1 0,0-1 0,0 0 0,0 11 0,4 15 0,-3-24 0,0-1 0,-1 1 0,1 0 0,-1-1 0,1 1 0,-1 0 0,0 0 0,0-1 0,0 1 0,0 0 0,0 0 0,0-1 0,0 1 0,-1 2 0,0-2 0,-1 1 0,1-1 0,-1 0 0,0 0 0,0 0 0,0 0 0,0 0 0,-4 3 0,-8 7 0,-94 84 0,92-80 0,1 1 0,0 0 0,2 1 0,-16 27 0,24-35 0,7-11 0,10-17 0,21-35 0,83-125 0,-112 172 0,0 0 0,1 1 0,-1-1 0,1 1 0,1 0 0,9-7 0,-12 11 0,0-1 0,0 1 0,0-1 0,0 1 0,1 0 0,-1 0 0,0 1 0,1-1 0,-1 0 0,0 1 0,1 0 0,-1 0 0,1 0 0,-1 0 0,0 1 0,5 0 0,88 22-17,-44-10-657,93 11 0,-96-20-6152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19.197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4 202 24575,'0'0'0,"-3"7"0,3-1 0,-1 0 0,1 1 0,0-1 0,1 0 0,-1 0 0,1 0 0,1 1 0,-1-1 0,1 0 0,2 6 0,3 9 0,67 369 0,4 15 0,-75-397 0,-1 3 0,1-1 0,0 0 0,1 0 0,0 0 0,7 12 0,-10-22 0,-1 1 0,0-1 0,1 1 0,-1-1 0,0 1 0,1-1 0,-1 1 0,1-1 0,-1 1 0,1-1 0,-1 1 0,1-1 0,-1 0 0,1 1 0,-1-1 0,1 0 0,0 1 0,-1-1 0,1 0 0,0 0 0,-1 0 0,1 1 0,0-1 0,-1 0 0,1 0 0,0 0 0,-1 0 0,1 0 0,0 0 0,-1-1 0,1 1 0,-1 0 0,1 0 0,0 0 0,-1-1 0,1 1 0,0 0 0,-1 0 0,1-1 0,-1 1 0,1-1 0,-1 1 0,1 0 0,-1-1 0,1 1 0,-1-1 0,1 0 0,3-4 0,-1 0 0,1 0 0,-1 0 0,3-7 0,-4 9 0,31-67 0,25-78 0,14-78 0,0-63 0,-72 285 0,5-17 0,-5 20 0,0 1 0,0 0 0,0 0 0,1-1 0,-1 1 0,0 0 0,0 0 0,0-1 0,0 1 0,0 0 0,0 0 0,0 0 0,1-1 0,-1 1 0,0 0 0,0 0 0,0 0 0,0 0 0,1-1 0,-1 1 0,0 0 0,0 0 0,0 0 0,1 0 0,-1 0 0,0 0 0,0 0 0,1 0 0,-1 0 0,0-1 0,0 1 0,1 0 0,-1 0 0,0 0 0,0 0 0,0 0 0,1 1 0,-1-1 0,0 0 0,0 0 0,1 0 0,-1 0 0,0 0 0,0 0 0,1 0 0,-1 0 0,0 0 0,0 1 0,0-1 0,1 0 0,-1 0 0,0 0 0,0 0 0,0 1 0,0-1 0,0 0 0,1 0 0,-1 0 0,0 1 0,0-1 0,0 0 0,0 0 0,0 1 0,0-1 0,0 0 0,0 1 0,20 31 0,18 48 0,-19-40 0,102 241 0,-42-92 0,-76-181 0,-1-5 0,-1 0 0,0 1 0,1-1 0,-1 0 0,1 1 0,0-1 0,0 0 0,0 0 0,1-1 0,-1 1 0,6 4 0,-7-6 0,-1-1 0,1 0 0,0 0 0,-1 1 0,1-1 0,-1 0 0,1 0 0,0 0 0,-1 0 0,1 0 0,0 0 0,-1 0 0,1 0 0,0 0 0,-1 0 0,1-1 0,-1 1 0,1 0 0,0 0 0,-1 0 0,1-1 0,-1 1 0,1 0 0,-1-1 0,1 1 0,-1-1 0,1 1 0,0-1 0,12-17 0,-1-3 0,-1-1 0,17-45 0,8-53 0,-33 110 0,26-104 0,14-126 0,-8-118 0,-34 343 0,-1 4 0,1 0 0,0-1 0,5-14 0,0 15-1365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19.905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1 96 24575,'-1'13'0,"1"28"0,2 1 0,11 64 0,-6-61 0,2 81 0,-10-121 0,0-19 0,-1-26 0,3 10 0,1 0 0,1 0 0,1 1 0,2 0 0,16-51 0,-17 68 0,-1 1 0,2-1 0,-1 1 0,2 0 0,0 1 0,0 0 0,0 0 0,1 0 0,1 1 0,0 0 0,0 1 0,1 0 0,0 0 0,0 1 0,0 0 0,16-6 0,-15 8-273,0 0 0,1 1 0,0 0 0,20-3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20.235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0 0 24575,'0'0'0,"1"7"0,0 9 0,1 8 0,0 9 0,1 6 0,-1 5 0,0 1 0,-2-3 0,0-5 0,0-10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3:37:04.429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0589.71777"/>
      <inkml:brushProperty name="anchorY" value="-7336.85791"/>
      <inkml:brushProperty name="scaleFactor" value="0.5"/>
    </inkml:brush>
  </inkml:definitions>
  <inkml:trace contextRef="#ctx0" brushRef="#br0">1 301 24575,'0'0'0,"107"56"0,55 33 0,-7-3 0,-11-7 0,-21-16 0,-25-18 0,-78-38 0,35 9 0,-47-14 0,-1-1 0,0 0 0,0 0 0,1-1 0,-1 0 0,7-1 0,-9 0 0,-1 1 0,0-1 0,0 0 0,-1-1 0,1 1 0,0-1 0,0 1 0,-1-1 0,6-4 0,-4 3 0,-1 0 0,0-1 0,0 1 0,-1-1 0,1 0 0,-1 0 0,4-6 0,-1 0 0,0 0 0,-1 0 0,5-16 0,12-46 0,-5-13 0,-3-9 0,-5-3 0,-6 1 0,-3 18 0,-3 21 0,1 20 0,-1 16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20.692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1 227 24575,'0'0'0,"5"-3"0,10-5 0,16-5 0,17-4 0,14-3 0,7-3 0,1-1 0,-3-1 0,-4 0 0,-7 1 0,-8-1 0,-12 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21.068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1 0 24575,'1'9'0,"77"611"-40,-46-394-1285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21.695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26 377 24575,'6'0'0,"1"-1"0,0 0 0,-1 0 0,1-1 0,-1 0 0,0 0 0,0 0 0,1-1 0,6-4 0,-7 4 0,15-7 0,0-2 0,0 0 0,-1-1 0,26-23 0,-38 29 0,0 0 0,-1-1 0,1 0 0,-1-1 0,-1 1 0,0-1 0,0 0 0,-1-1 0,0 1 0,0-1 0,-1 0 0,3-12 0,-6 18 0,0-1 0,0 0 0,-1 0 0,0 1 0,0-1 0,0 0 0,0 0 0,-1 1 0,1-1 0,-1 0 0,-1 1 0,1-1 0,-1 1 0,1-1 0,-1 1 0,0-1 0,-1 1 0,1 0 0,-1 0 0,0 0 0,0 1 0,0-1 0,0 1 0,-1 0 0,1-1 0,-1 1 0,-4-2 0,2 1 0,0 1 0,0 0 0,0 1 0,0-1 0,0 1 0,0 0 0,0 1 0,-1 0 0,1 0 0,-1 0 0,1 0 0,-1 1 0,1 0 0,-1 1 0,1 0 0,-1-1 0,1 2 0,-1-1 0,-8 4 0,8-2 0,1 0 0,-1 0 0,1 1 0,0 0 0,0 0 0,0 1 0,0-1 0,1 1 0,0 1 0,-8 9 0,7-6 0,0 0 0,0 0 0,1 1 0,1 0 0,0 0 0,-5 16 0,3 0 0,2 0 0,0 0 0,2 0 0,1 0 0,2 33 0,2-20 0,1 0 0,2 0 0,15 53 0,-16-73 0,2-1 0,0 0 0,1 0 0,0 0 0,2-1 0,0 0 0,1-1 0,22 26 0,-28-36 0,0-1 0,0 0 0,1-1 0,-1 1 0,1-1 0,0 0 0,0 0 0,0-1 0,1 0 0,-1 0 0,1 0 0,0-1 0,0 0 0,0 0 0,0-1 0,0 0 0,0 0 0,0 0 0,0-1 0,0 0 0,1-1 0,-1 0 0,0 0 0,0 0 0,0-1 0,0 0 0,-1 0 0,1-1 0,11-6 0,-10 5-227,0-1-1,0 0 1,0 0-1,-1-1 1,10-9-1,-4-1-6598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27.614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0 21 24575,'0'0'0,"5"-1"0,2-1 0,2 0 0,1-2 0,-2-1 0,-4-1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49.3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1 24575,'-3'12'0,"-7"54"0,4 1 0,2 109 0,4-108 0,13 512 0,-9-478 0,-4-49 0,-2-47-1365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49.9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195 158 24575,'90'-48'0,"-34"23"0,0 4 0,103-25 0,-132 40 0,1 1 0,-1 2 0,1 1 0,0 0 0,0 3 0,0 0 0,-1 2 0,35 7 0,-52-8 0,-1 1 0,1 0 0,-1 0 0,0 1 0,0 1 0,-1-1 0,1 1 0,-1 1 0,13 11 0,-17-13 0,0 0 0,-1 0 0,1 0 0,-1 1 0,0-1 0,0 1 0,0 0 0,-1 0 0,0 0 0,0 0 0,0 0 0,0 1 0,-1-1 0,0 1 0,0-1 0,-1 1 0,1-1 0,-1 10 0,-2-4 0,0 1 0,0-1 0,-1 1 0,-1-1 0,1 0 0,-2 0 0,0-1 0,0 1 0,-1-1 0,0 0 0,-14 17 0,1-5 0,-1-1 0,-1 0 0,-40 29 0,12-15 0,-1-3 0,-3-2 0,-99 43 0,49-34 0,-125 31 0,200-62 0,9-2 0,-1-1 0,1-1 0,-1-1 0,-32 2 0,48-6 0,6-2 0,12-2 0,13-1 0,1 1 0,0 2 0,54 0 0,87 14 0,-84-2 0,0 5 0,-1 3 0,0 4 0,-2 4 0,-1 3 0,-1 3 0,146 82 0,-195-94-1365,-12-5-5461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51.0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242 219 24575,'18'3'0,"-5"-4"0,1 1 0,-1-2 0,0 0 0,0-1 0,0 0 0,0-1 0,0 0 0,0-1 0,16-9 0,-15 7 0,0-2 0,0 0 0,-1 0 0,0-1 0,-1-1 0,0 0 0,15-17 0,-24 24 0,0 0 0,-1 0 0,1 0 0,0-1 0,-1 1 0,0-1 0,0 1 0,2-10 0,-4 12 0,0 1 0,1 0 0,-1 0 0,0-1 0,0 1 0,-1 0 0,1-1 0,0 1 0,0 0 0,0 0 0,-1-1 0,1 1 0,-1 0 0,1 0 0,-1 0 0,0-1 0,1 1 0,-1 0 0,0 0 0,0 0 0,0 0 0,1 0 0,-1 0 0,0 1 0,0-1 0,0 0 0,-1 0 0,1 1 0,0-1 0,0 1 0,0-1 0,0 1 0,-1-1 0,1 1 0,0 0 0,0-1 0,-1 1 0,-1 0 0,-8-1 0,0 0 0,0 0 0,1 2 0,-1-1 0,0 1 0,0 1 0,0 0 0,-18 6 0,-84 34 0,68-21 0,-45 25 0,71-34 0,0 0 0,1 2 0,0 0 0,-26 27 0,40-37 0,0 1 0,1-1 0,-1 1 0,1 0 0,0 0 0,0 0 0,0 0 0,1 1 0,0-1 0,0 1 0,0 0 0,1-1 0,0 1 0,-1 7 0,2-9 0,1 1 0,-1 0 0,1 0 0,0-1 0,0 1 0,0 0 0,1-1 0,-1 1 0,1-1 0,0 0 0,0 1 0,1-1 0,-1 0 0,1 0 0,0-1 0,0 1 0,7 5 0,1 1 0,0-2 0,0 0 0,1 0 0,0-1 0,1 0 0,-1-1 0,1-1 0,1 0 0,13 4 0,8-1 0,0-1 0,51 4 0,-39-8 0,0-2 0,0-2 0,0-1 0,-1-3 0,50-12 0,-72 12 0,-1-2 0,1 0 0,-1-2 0,0 0 0,-1-1 0,0-2 0,-1 0 0,0-2 0,-1 0 0,-1-1 0,26-25 0,-34 28 0,-1 0 0,0-1 0,-1 0 0,-1 0 0,0-1 0,10-26 0,-15 33 0,0 0 0,-1 0 0,0 1 0,-1-1 0,1 0 0,-2 0 0,1-1 0,-1 1 0,0 0 0,0 0 0,0 0 0,-1 0 0,-1 0 0,1 0 0,-1 0 0,0 0 0,-4-8 0,3 10 0,0 1 0,0 0 0,0 0 0,-1 0 0,1 0 0,-1 0 0,0 1 0,0 0 0,-1 0 0,1 0 0,0 0 0,-1 1 0,0 0 0,1-1 0,-1 2 0,0-1 0,0 1 0,0-1 0,-1 1 0,1 1 0,0-1 0,-6 1 0,-8-1 0,0 2 0,0 0 0,1 1 0,-33 8 0,27-4 0,0 1 0,1 1 0,0 1 0,-30 16 0,43-19 0,1-1 0,0 1 0,0 1 0,0 0 0,1 0 0,0 0 0,1 1 0,-1 0 0,1 1 0,1 0 0,0 0 0,-7 12 0,11-16 0,0-1 0,0 1 0,1 0 0,-1-1 0,1 1 0,0 0 0,1 0 0,-1 0 0,1 0 0,0 0 0,0 0 0,0 0 0,1 0 0,0 0 0,0 0 0,0 0 0,0 0 0,1 0 0,0-1 0,0 1 0,0-1 0,0 1 0,1-1 0,0 0 0,0 0 0,6 7 0,-1-4 0,-1-1 0,0 0 0,1 0 0,0 0 0,1-1 0,-1-1 0,1 1 0,0-1 0,0-1 0,0 0 0,1 0 0,-1 0 0,11 0 0,-10-2 0,1 0 0,-1 0 0,0-2 0,1 1 0,-1-1 0,0 0 0,1-1 0,-1-1 0,0 1 0,0-1 0,-1-1 0,1 0 0,-1-1 0,16-8 0,-15 5 0,0 0 0,0 0 0,0-1 0,-1 0 0,0-1 0,-1 0 0,0 0 0,-1-1 0,0 1 0,-1-2 0,8-16 0,-6 5 0,0 0 0,-2-1 0,0 0 0,-2 0 0,2-32 0,-3 41 0,-3 15 0,0 0 0,0 0 0,0 0 0,0 0 0,0-1 0,0 1 0,0 0 0,0 0 0,0 0 0,0 0 0,0 0 0,0 0 0,0 0 0,0 0 0,1 0 0,-1 0 0,0-1 0,0 1 0,0 0 0,0 0 0,0 0 0,0 0 0,0 0 0,0 0 0,1 0 0,-1 0 0,0 0 0,0 0 0,0 0 0,0 0 0,0 0 0,0 0 0,0 0 0,1 0 0,-1 0 0,0 0 0,0 0 0,0 0 0,0 0 0,0 0 0,0 0 0,0 0 0,0 0 0,1 0 0,-1 0 0,0 0 0,0 1 0,0-1 0,0 0 0,12 21 0,-10-15 0,12 25 40,2-1 0,37 54 0,-44-72-189,0-1 1,1 0-1,0 0 1,1-1-1,0-1 1,0 0-1,1 0 1,0-1-1,21 10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4:51.7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494 1 24575,'-5'10'0,"-4"10"0,1 0 0,2 0 0,-6 22 0,-8 67 0,14-78 0,-37 328 0,40-294 0,3 1 0,3-1 0,17 98 0,-20-162 0,1 8 0,1 0 0,1 0 0,-1 0 0,5 10 0,-7-19 0,0 0 0,0 0 0,0 0 0,0 1 0,0-1 0,0 0 0,0 0 0,0 0 0,0 0 0,0 1 0,0-1 0,1 0 0,-1 0 0,0 0 0,0 0 0,0 0 0,0 0 0,0 1 0,0-1 0,0 0 0,1 0 0,-1 0 0,0 0 0,0 0 0,0 0 0,0 0 0,0 0 0,1 0 0,-1 1 0,0-1 0,0 0 0,0 0 0,0 0 0,1 0 0,-1 0 0,0 0 0,0 0 0,0 0 0,0 0 0,1 0 0,-1 0 0,0 0 0,0 0 0,0-1 0,0 1 0,0 0 0,1 0 0,-1 0 0,0 0 0,0 0 0,0 0 0,5-12 0,-1-17 0,-2-10 0,-2 0 0,-2-1 0,-12-72 0,10 90 0,-2 0 0,0 0 0,-2 0 0,0 0 0,-1 2 0,-1-1 0,-1 1 0,-14-20 0,19 33 0,1 0 0,-1 1 0,0-1 0,-1 1 0,1 1 0,-1-1 0,0 1 0,-1 0 0,-15-7 0,18 10 0,0 0 0,0 0 0,0 1 0,-1 0 0,1 0 0,0 0 0,0 1 0,-1-1 0,1 1 0,0 1 0,-1-1 0,1 1 0,0 0 0,0 0 0,-1 0 0,1 1 0,-8 3 0,3 1 0,1-1 0,0 2 0,0-1 0,0 1 0,0 0 0,1 1 0,1 0 0,-1 1 0,1-1 0,1 1 0,-1 0 0,2 1 0,-1 0 0,-5 14 0,5-9 0,1-1 0,0 1 0,1-1 0,1 1 0,0 1 0,1-1 0,0 0 0,2 1 0,1 29 0,1-35 0,-1 0 0,1 0 0,1-1 0,0 0 0,0 1 0,1-1 0,0 0 0,1-1 0,0 1 0,0-1 0,8 9 0,-8-11 0,0 0 0,1 0 0,0-1 0,0 0 0,1-1 0,-1 1 0,1-1 0,0 0 0,0-1 0,1 0 0,-1 0 0,1 0 0,-1-1 0,11 2 0,-2-2-136,0-1-1,0-1 1,0 0-1,0-1 1,0-1-1,0 0 1,0-1-1,0-1 0,22-8 1,17-9-6690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16.6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24575,'18'3'0,"1"2"0,0 0 0,-1 1 0,0 1 0,0 1 0,0 0 0,-1 1 0,0 1 0,-1 1 0,0 0 0,-1 1 0,26 27 0,5 10 0,-2 1 0,62 96 0,-87-115 0,-2 0 0,-1 1 0,-2 1 0,-1 0 0,-1 1 0,12 63 0,14 210 0,-34-229 0,-13 154 0,-71 531 0,79-752 0,1-7 0,0 0 0,0-1 0,-1 1 0,1 0 0,-1-1 0,0 1 0,0-1 0,-3 7 0,4-10-28,0 0 1,0 0-1,0 0 0,0 1 0,0-1 0,0 0 0,0 0 0,0 0 0,-1 0 1,1 0-1,0 0 0,0 0 0,0 0 0,0 0 0,0 1 0,0-1 1,-1 0-1,1 0 0,0 0 0,0 0 0,0 0 0,0 0 0,0 0 1,-1 0-1,1 0 0,0 0 0,0 0 0,0 0 0,0 0 0,0 0 1,-1 0-1,1 0 0,0 0 0,0 0 0,0 0 0,0-1 0,0 1 0,0 0 1,-1 0-1,1 0 0,0 0 0,0 0 0,0 0 0,0 0 0,0 0 1,0 0-1,0-1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17.0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24575,'5'16'0,"0"-1"0,-1 0 0,-1 1 0,2 22 0,-3-16 0,9 34 0,-9-50 0,0 0 0,0 0 0,1 0 0,-1 0 0,2 0 0,-1-1 0,0 1 0,1-1 0,7 8 0,-9-11 0,-1-1 0,1 1 0,0-1 0,-1 0 0,1 1 0,0-1 0,0 0 0,0 0 0,0 0 0,-1-1 0,1 1 0,1 0 0,-1-1 0,0 0 0,0 1 0,0-1 0,0 0 0,0 0 0,0 0 0,0 0 0,0 0 0,0 0 0,1-1 0,-1 1 0,0-1 0,0 0 0,0 1 0,0-1 0,2-2 0,5-2 0,0-1 0,0 0 0,-1-1 0,13-13 0,-12 12 0,44-45-1365,-28 26-5461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3:37:21.5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1879 1603 24575,'-15'9'0,"5"-3"0,1-1 0,-1-1 0,0 0 0,0 0 0,-1-1 0,1 0 0,-1-1 0,0 0 0,1-1 0,-1 0 0,0-1 0,0 0 0,0-1 0,0 0 0,1 0 0,-1-1 0,-15-5 0,-81-27 0,1-4 0,-132-68 0,186 79 0,1-2 0,2-3 0,1-1 0,2-3 0,1-1 0,2-3 0,2-1 0,-66-86 0,-133-260 0,63 92 0,127 220 0,-3 3 0,-113-121 0,160 187 0,2 2 0,0 0 0,0 0 0,-1 1 0,1-1 0,-7-3 0,11 7 0,0 0 0,0 0 0,0 0 0,0 0 0,0 0 0,0 0 0,0 0 0,0 0 0,0 0 0,-1 0 0,1 0 0,0 0 0,0 0 0,0 0 0,0 0 0,0 0 0,0 0 0,0 0 0,0 0 0,0 0 0,0 0 0,0 0 0,0 0 0,0 0 0,0 0 0,0 0 0,-1 0 0,1 0 0,0 0 0,0 0 0,0 0 0,0 0 0,0 0 0,0 0 0,0 0 0,0 0 0,0 0 0,0 0 0,0 1 0,0-1 0,0 0 0,0 0 0,0 0 0,0 0 0,0 0 0,0 0 0,0 0 0,0 0 0,0 0 0,0 0 0,0 0 0,0 0 0,0 0 0,0 0 0,0 0 0,0 1 0,0-1 0,0 0 0,0 0 0,0 0 0,0 0 0,0 0 0,0 0 0,0 0 0,0 0 0,0 0 0,0 0 0,0 0 0,0 0 0,3 9 0,7 8 0,28 38-1365,-17-24-5461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48.4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751 1310 24575,'-3'-2'0,"0"1"0,0-1 0,1 1 0,-1-1 0,1 0 0,-1 0 0,1 0 0,0 0 0,-4-5 0,0 1 0,-191-183 0,150 145 0,3-1 0,-65-86 0,-54-118 0,132 195 0,3-1 0,-24-69 0,42 96 0,1-1 0,2 0 0,0 0 0,2-1 0,2 0 0,0-46 0,2 67-97,2-1-1,0 1 1,0-1-1,0 1 1,1 0-1,1 0 1,-1 0-1,2 0 1,-1 0-1,1 0 1,0 1-1,1 0 0,9-13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49.0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309 0 24575,'0'0'0,"0"0"0,-6 8 0,-5 6 0,-8 5 0,-6 4 0,-7 4 0,-4 2 0,-3 1 0,1 1 0,3-2 0,6-2 0,7-5 0,9-6 0,9-7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51.1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9 24575,'0'0'0,"13"-5"0,-12 4 0,-1 1 0,1-1 0,0 1 0,0 0 0,0-1 0,0 1 0,0 0 0,0 0 0,0 0 0,-1 0 0,1-1 0,0 1 0,0 0 0,0 0 0,0 1 0,0-1 0,0 0 0,0 0 0,0 0 0,0 1 0,0-1 0,0 0 0,-1 1 0,1-1 0,0 1 0,0-1 0,0 1 0,-1-1 0,1 1 0,0 0 0,-1-1 0,2 3 0,1 1 0,-1 0 0,0 0 0,0 1 0,-1-1 0,3 9 0,3 8 0,1-4 17,2 0 0,0 0 1,1-1-1,0-1 0,2 0 0,16 17 0,-2-7-512,0-1 0,41 28 0,-48-39-6331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18.4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24575,'4'2'0,"-1"0"0,1 0 0,-1 1 0,0-1 0,1 0 0,-1 1 0,0 0 0,3 4 0,2 1 0,74 76 0,-9-8 0,-28-32 0,62 76 0,-87-92 0,-1 0 0,-1 1 0,-2 0 0,21 53 0,-15-21 0,15 76 0,4 68 0,-13-59 0,6 7 0,17 91 0,-40-175 0,5 107 0,-16-172 0,0 1 0,0-1 0,0 0 0,0 1 0,-1-1 0,-1 6 0,2-10-24,0 0 0,0 1 0,0-1 0,0 0 0,0 0 1,0 0-1,-1 1 0,1-1 0,0 0 0,0 0 0,0 0 0,-1 1 0,1-1 0,0 0 0,0 0 0,-1 0 0,1 0 0,0 0 0,0 0 0,-1 1 0,1-1 0,0 0 0,0 0 0,-1 0 0,1 0 0,0 0 1,0 0-1,-1 0 0,1 0 0,0 0 0,-1 0 0,1 0 0,0 0 0,0-1 0,-1 1 0,1 0 0,0 0 0,0 0 0,-1 0 0,1 0 0,0 0 0,0-1 0,0 1 0,-1 0 0,1 0 0,0 0 0,0 0 1,0-1-1,0 1 0,-1 0 0,1 0 0,0-1 0,0 1 0,0 0 0,0 0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18.7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24575,'0'0'0,"7"9"0,8 8 0,6 5 0,6 3 0,4 0 0,1-1 0,-1-3 0,-2-3 0,-3-7 0,-2-6 0,0-9 0,2-12 0,4-13 0,3-16 0,-3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23.1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1315 1931 24575,'-16'10'0,"10"-5"0,-19 10 0,0-1 0,-1-1 0,0-2 0,0 0 0,-2-2 0,1-1 0,-1-1 0,0-2 0,-53 5 0,33-11 0,0-1 0,0-2 0,1-3 0,0-1 0,0-3 0,1-1 0,0-3 0,-78-36 0,97 37 0,0 0 0,1-2 0,1 0 0,-29-25 0,39 27 0,1 0 0,0-1 0,1 0 0,1-1 0,0 0 0,1-1 0,-12-25 0,6 4 0,2-1 0,2 0 0,1-2 0,3 1 0,-7-58 0,8 10 0,4-133 0,11 70 0,7 0 0,7 2 0,5 0 0,47-145 0,-34 172 0,-46 154 0,-1-1 0,-1 1 0,-2-2 0,-1 1 0,-1-2 0,-1 0 0,-2 0 0,-1-2 0,-1 0 0,-2 0 0,0-2 0,-25 23 0,42-45 0,-28 24 0,30-26 0,0 0 0,-1 0 0,1 0 0,0-1 0,-1 1 0,1 0 0,-1 0 0,1-1 0,-1 1 0,1-1 0,-1 1 0,1-1 0,-1 0 0,1 0 0,-1 0 0,0 1 0,1-2 0,-1 1 0,0 0 0,-1 0 0,2-1 0,1 1 0,-1 0 0,1-1 0,-1 1 0,1-1 0,-1 1 0,1 0 0,0-1 0,-1 1 0,1-1 0,0 1 0,-1-1 0,1 1 0,0-1 0,0 0 0,-1 1 0,1-1 0,0 1 0,0-1 0,0 1 0,0-1 0,0 0 0,0 1 0,0-1 0,0 1 0,0-1 0,0-1 0,5-18 0,2 5 0,-1 1 0,2 0 0,15-22 0,35-39 0,-33 44 0,7-10 0,57-69 0,-69 87 0,1 2 0,39-31 0,-54 47 0,1 0 0,-1 1 0,1 0 0,0 1 0,0-1 0,14-4 0,-19 8 0,1-1 0,0 1 0,0-1 0,-1 1 0,1 0 0,0 0 0,0 0 0,-1 0 0,1 1 0,0-1 0,-1 1 0,1-1 0,0 1 0,-1 0 0,1 0 0,-1 0 0,1 0 0,-1 1 0,0-1 0,1 1 0,-1 0 0,3 2 0,2 3 0,-1 1 0,0 0 0,0 0 0,-1 0 0,0 1 0,7 14 0,18 60 0,-25-69 0,2 6-1365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24.2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967 1 24575,'-6'3'0,"0"1"0,0 1 0,1-1 0,-7 7 0,-8 7 0,-57 37 0,40-29 0,0 1 0,2 2 0,-33 35 0,-161 219 0,50-56 0,106-147 0,29-32 0,-39 54 0,75-91 0,1 1 0,0 0 0,1 1 0,-6 15 0,10-23 0,0 0 0,1 0 0,0 0 0,0-1 0,0 1 0,0 1 0,1-1 0,0 0 0,0 0 0,0 0 0,1 0 0,0 0 0,0 0 0,2 8 0,-3-13 3,1 1-1,-1 0 1,0-1 0,0 1-1,0-1 1,1 1-1,-1-1 1,0 1 0,1-1-1,-1 0 1,0 1-1,1-1 1,-1 1-1,0-1 1,1 0 0,-1 1-1,1-1 1,-1 0-1,1 1 1,-1-1 0,1 0-1,-1 0 1,1 1-1,-1-1 1,1 0 0,-1 0-1,1 0 1,0 0-1,-1 0 1,1 0-1,-1 0 1,1 0 0,-1 0-1,1 0 1,-1 0-1,1 0 1,0 0 0,-1 0-1,1-1 1,-1 1-1,1 0 1,2-2-214,-1 1 1,0-1-1,1 0 1,-1 0-1,0 0 1,3-3-1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24.7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24575,'0'0'0,"2"9"0,2 15 0,-1 0 0,0 0 0,-2 1 0,-4 37 0,-18 96 0,10-105 0,6-31 0,0-1 0,-1 36 0,6-56 0,-1 0 0,1 1 0,0-1 0,0 0 0,0 1 0,0-1 0,1 0 0,-1 1 0,0-1 0,0 0 0,1 1 0,-1-1 0,1 0 0,-1 1 0,1-1 0,0 0 0,-1 0 0,1 0 0,0 0 0,1 2 0,-1-3 0,0 0 0,0 1 0,0-1 0,0 0 0,0 0 0,0 1 0,0-1 0,0 0 0,0 0 0,0 0 0,0 0 0,0 0 0,0-1 0,0 1 0,0 0 0,0 0 0,0-1 0,0 1 0,0 0 0,1-2 0,7-3 0,0-1 0,0 0 0,-1 0 0,8-9 0,-10 10 0,191-165-1365,-180 155-5461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29.5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578 1488 24575,'-21'11'0,"13"-8"0,-1-1 0,0 1 0,0-1 0,0-1 0,0 0 0,0 0 0,0-1 0,0 0 0,-1-1 0,1 1 0,0-2 0,0 1 0,0-1 0,1-1 0,-1 0 0,-13-6 0,-8-6 0,1-1 0,0-2 0,-31-25 0,21 15 0,14 11 0,1-1 0,0-2 0,-38-40 0,54 51 0,1-1 0,0 0 0,0 0 0,1 0 0,0-1 0,1 0 0,1 0 0,0 0 0,0 0 0,1-1 0,0 0 0,-2-22 0,5 19 0,0 0 0,1 1 0,1-1 0,0 0 0,1 1 0,1 0 0,0-1 0,1 1 0,0 1 0,1-1 0,1 1 0,0 0 0,1 0 0,10-12 0,13-13 0,1 1 0,69-62 0,-15 26 0,114-76 0,108-42 0,-145 91 0,144-74 0,-306 173-104,6-3 336,-7 4-267,0 0 0,0 0 1,1 0-1,-1-1 0,0 1 1,0 0-1,0 0 0,0 0 0,0 0 1,0 0-1,0-1 0,0 1 1,0 0-1,0 0 0,0 0 0,0 0 1,0-1-1,0 1 0,0 0 1,0 0-1,0 0 0,0 0 0,0 0 1,-1-1-1,1 1 0,0 0 0,0 0 1,0 0-1,0 0 0,0 0 1,0 0-1,0 0 0,0-1 0,-1 1 1,1 0-1,0 0 0,0 0 1,0 0-1,0 0 0,0 0 0,0 0 1,-1 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30.0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24575,'17'6'0,"14"2"0,0-2 0,0-1 0,0-2 0,1-1 0,-1-1 0,1-2 0,-1-1 0,52-10 0,-69 12 0,-14 0 0,0 0 0,1 0 0,-1 0 0,0 0 0,0 1 0,0-1 0,0 0 0,0 0 0,0 0 0,1 0 0,-1 0 0,0 1 0,0-1 0,0 0 0,0 0 0,0 0 0,0 0 0,0 1 0,0-1 0,0 0 0,0 0 0,0 0 0,0 1 0,0-1 0,0 0 0,0 0 0,0 0 0,0 0 0,0 1 0,0-1 0,0 0 0,0 0 0,-1 0 0,1 0 0,0 0 0,0 1 0,0-1 0,0 0 0,-19 20 0,13-14 0,-9 9-97,1 1-1,0 1 1,1 0-1,1 1 1,1 0-1,1 0 1,0 2-1,1-1 1,1 1-1,1 0 1,1 1-1,1 0 0,-6 41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3:37:31.2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113 315 24575,'0'0'0,"0"3"0,0 63 0,-4 1 0,-15 84 0,-41 129 0,30-125 0,54-330 0,58-431 0,-48 350 0,-27 274 0,1 4 0,13 28 0,-15-42 0,0 0 0,1 0 0,-1 0 0,1-1 0,1 0 0,0 0 0,0-1 0,0 0 0,16 9 0,5-1 0,54 20 0,-13-12 0,81 14 0,-94-25 0,-2 2 0,103 40 0,-123-37-455,-1 2 0,58 38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35.5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257 2232 24575,'-55'-47'0,"33"22"0,1-1 0,1-2 0,1 0 0,2 0 0,1-2 0,1 0 0,2-1 0,0-1 0,3 0 0,0 0 0,2-1 0,2 0 0,-5-63 0,11 81 0,0-1 0,1 1 0,0-1 0,8-29 0,-7 37 0,1-1 0,0 1 0,1 0 0,0 0 0,0 0 0,0 0 0,1 1 0,0 0 0,1 0 0,7-7 0,25-19 0,1 2 0,2 1 0,54-28 0,-58 35 0,1331-733 0,-1005 592 0,-267 130 0,190-44 0,164 8 0,86-18 0,-87-30 0,-423 108-1365,-6 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6:36.0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24575,'0'0'0,"0"0"0,6 8 0,-1-2 0,1-1 0,-1 0 0,1 0 0,0-1 0,1 0 0,-1 0 0,1 0 0,-1-1 0,1 0 0,0 0 0,0-1 0,8 2 0,14 2 0,50 4 0,-59-8 0,14 1 0,86 13 0,-103-13 0,-1 1 0,0 0 0,0 2 0,0 0 0,17 9 0,-30-13 0,1 0 0,0 0 0,-1 1 0,1-1 0,-1 1 0,0 0 0,0 0 0,0 0 0,3 5 0,-5-7 0,0 1 0,-1-1 0,1 1 0,0 0 0,-1-1 0,1 1 0,-1 0 0,1-1 0,-1 1 0,0 0 0,0 0 0,0-1 0,0 1 0,0 0 0,0 0 0,0-1 0,0 1 0,-1 0 0,1 0 0,-1-1 0,1 1 0,-1-1 0,0 1 0,-1 2 0,-7 8 0,0-1 0,-1 0 0,0 0 0,0-1 0,-1-1 0,-20 14 0,9-6 0,-145 109-1365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7:06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3879 7 24575,'-3'-1'0,"-1"-1"0,0 1 0,0 0 0,0 1 0,0-1 0,0 1 0,0-1 0,0 1 0,0 0 0,-5 1 0,-2 1 0,0 0 0,-16 5 0,-24 11 0,-75 41 0,62-28 0,-726 324 11,66-30-136,448-191-185,-363 238 0,473-257 323,4 6-1,6 8 1,-162 172-1,41 11-12,252-280 0,17-19 97,9-11-297,5-5-948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7:06.9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307 1 24575,'-15'16'0,"-7"18"0,2 1 0,0 0 0,-22 61 0,24-53 0,8-20 0,-76 182 0,61-138 0,-18 75 0,42-138 0,0 1 0,0 0 0,0 1 0,0-1 0,0 7 0,1-12 0,0 1 0,0-1 0,0 1 0,0-1 0,0 1 0,0-1 0,0 1 0,0-1 0,1 1 0,-1-1 0,0 1 0,0-1 0,0 1 0,1-1 0,-1 1 0,0-1 0,0 1 0,1-1 0,-1 0 0,0 1 0,1-1 0,-1 0 0,0 1 0,1-1 0,-1 0 0,1 1 0,-1-1 0,1 0 0,-1 0 0,0 1 0,1-1 0,-1 0 0,1 0 0,-1 0 0,1 0 0,-1 0 0,1 0 0,-1 0 0,1 0 0,-1 0 0,1 0 0,-1 0 0,1 0 0,-1 0 0,1 0 0,-1 0 0,1 0 0,-1-1 0,1 1 0,-1 0 0,1 0 0,-1-1 0,1 1 0,-1 0 0,1-1 0,141-74 0,-59 40-341,1 4 0,2 4-1,112-21 1,-182 45-6485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7:37.3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24575,'0'13'0,"0"2"0,0 1 0,1 0 0,1 0 0,5 22 0,-6-35 0,0 0 0,0 0 0,0 1 0,1-1 0,-1 0 0,1 0 0,-1-1 0,1 1 0,0 0 0,0 0 0,1-1 0,-1 0 0,0 1 0,1-1 0,-1 0 0,1 0 0,0 0 0,0 0 0,-1-1 0,1 1 0,0-1 0,1 0 0,-1 0 0,0 0 0,0 0 0,0 0 0,5 0 0,5-1 0,0 0 0,0 0 0,1-1 0,-1-1 0,0 0 0,22-8 0,76-31 0,-97 35 0,597-288-1365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7:37.8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24575,'9'23'0,"2"20"0,10 74 0,-4 50 0,-14-125 0,15 179-9,22 217-1347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7:38.1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1 189 24575,'0'0'0,"6"-3"0,9-4 0,13-3 0,10-3 0,9-2 0,8-4 0,6-1 0,3-1 0,3-1 0,2 1 0,1 0 0,-11 5-8191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7:38.8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0 24575,'-26'13'0,"14"-8"0,1 0 0,-17 12 0,6-2 0,2 1 0,-24 23 0,37-32 0,0 0 0,1 1 0,0-1 0,1 1 0,-1 0 0,1 1 0,1-1 0,0 1 0,-5 13 0,8-20 0,1 1 0,-1 0 0,1 0 0,0-1 0,0 1 0,0 0 0,0 0 0,0 0 0,0-1 0,1 1 0,-1 0 0,1-1 0,0 1 0,0 0 0,0-1 0,0 1 0,1-1 0,-1 1 0,0-1 0,1 0 0,0 1 0,0-1 0,-1 0 0,1 0 0,0 0 0,1-1 0,3 4 0,5 2 0,1 0 0,0-1 0,-1-1 0,21 7 0,-24-9 0,38 12 0,42 17 0,-77-27 0,-1 0 0,1 1 0,-1 0 0,0 0 0,15 14 0,-22-17 0,0 0 0,0 0 0,-1 1 0,1-1 0,0 1 0,-1 0 0,0-1 0,0 1 0,0 0 0,-1 0 0,1 0 0,-1 1 0,0-1 0,0 0 0,-1 0 0,1 1 0,-1-1 0,0 0 0,0 1 0,0-1 0,0 1 0,-1-1 0,0 0 0,0 0 0,0 1 0,0-1 0,-1 0 0,0 0 0,0 0 0,-4 6 0,1-2 0,1-1 0,-2 0 0,1 0 0,-1 0 0,0 0 0,-1-1 0,0 0 0,0-1 0,0 1 0,0-1 0,-1-1 0,0 1 0,0-1 0,-10 3 0,-16 0-1365,4-5-5461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7:39.2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24575,'0'0'0,"0"0"0,0 0 0,6 5 0,4 8 0,3 6 0,4 8 0,1 6 0,1 2 0,1 1 0,3-3 0,4-5 0,4-11 0,-4-9 0,-6-4 0,-7-5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7:39.6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 0 24575,'0'0'0,"0"0"0,-5 11 0,-3 16 0,-4 19 0,-3 20 0,-1 18 0,-1 13 0,0 11 0,1 4 0,2-1 0,1-5 0,4-12 0,2-21 0,3-24 0,2-20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4:58:12.988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52.31261"/>
      <inkml:brushProperty name="anchorY" value="-2237.63477"/>
      <inkml:brushProperty name="scaleFactor" value="0.5"/>
    </inkml:brush>
  </inkml:definitions>
  <inkml:trace contextRef="#ctx0" brushRef="#br0">248 1 24575,'0'0'0,"26"64"0,15 35 0,0 0 0,-1-2 0,-4-4 0,-6-6 0,-6-4 0,-7-1 0,-7-2 0,-6 0 0,-7-1 0,-6 1 0,-8-1 0,-6 0 0,-7-1 0,-6-2 0,-5-2 0,-3-5 0,-1-5 0,2-5 0,4-6 0,5-5 0,6-4 0,4-5 0,4-6 0,3-6 0,2-4 0,4-7 0,0-5 0,3-5 0,1-4 0,1-4 0,3-3 0,1-2 0,2-2 0,1 2 0,1-1 0,1 2 0,-1 2 0,-2 1 0,0 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7:40.0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1 251 24575,'11'276'0,"-9"-268"0,1-10 0,0-15 0,9-102 0,6-42 0,-15 142 0,2 0 0,0 0 0,1 0 0,1 1 0,0 0 0,12-18 0,-15 28 0,1 1 0,1-1 0,0 1 0,0 0 0,0 1 0,1-1 0,0 1 0,0 1 0,11-7 0,-15 10 0,0 0 0,1 0 0,-1 0 0,1 1 0,-1 0 0,1-1 0,0 1 0,-1 1 0,1-1 0,0 1 0,0-1 0,0 1 0,-1 0 0,1 0 0,0 1 0,0-1 0,0 1 0,-1 0 0,1 0 0,0 0 0,-1 0 0,1 1 0,-1-1 0,7 5 0,-4-1 0,0 0 0,0 0 0,-1 1 0,1 0 0,-1 0 0,-1 0 0,1 1 0,-1 0 0,0 0 0,4 11 0,3 9 0,11 41 0,-21-66 0,42 178 83,-23-88-1531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7:40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256 81 24575,'1'-17'0,"0"14"0,-1 1 0,0-1 0,-1 0 0,1 1 0,0-1 0,-1 1 0,1-1 0,-1 1 0,0-1 0,0 1 0,0 0 0,0-1 0,0 1 0,-1 0 0,1 0 0,-1 0 0,1 0 0,-1 0 0,0 0 0,0 0 0,-3-3 0,2 4 0,1 0 0,-1-1 0,0 1 0,0 0 0,0 0 0,1 1 0,-1-1 0,0 0 0,0 1 0,0 0 0,0 0 0,0 0 0,0 0 0,0 0 0,0 0 0,0 1 0,0 0 0,0-1 0,-3 3 0,-1-1 0,0 2 0,1-1 0,-1 1 0,1 0 0,0 1 0,0-1 0,0 1 0,0 0 0,1 1 0,0-1 0,0 1 0,1 0 0,-5 8 0,-2 3 0,1 2 0,1 0 0,-10 30 0,10-22 0,1 1 0,1 0 0,2 0 0,-2 30 0,6-43 0,0 0 0,1 0 0,1 0 0,1-1 0,0 1 0,0 0 0,2-1 0,0 0 0,9 23 0,-10-30-97,1-1-1,0 0 1,0 0-1,0-1 1,1 1-1,0-1 1,0 0-1,0 0 1,0 0-1,1-1 1,0 0-1,0 0 0,8 4 1,31 11-6729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4:58:12.989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812.28345"/>
      <inkml:brushProperty name="anchorY" value="-3361.77637"/>
      <inkml:brushProperty name="scaleFactor" value="0.5"/>
    </inkml:brush>
  </inkml:definitions>
  <inkml:trace contextRef="#ctx0" brushRef="#br0">1 1 24575,'0'0'0,"12"81"0,5 43 0,-2-2 0,-2-9 0,-1-17 0,-1-22 0,2-22 0,-11-46 0,0 0 0,0-1 0,0 1 0,4 5 0,-5-9 0,0-1 0,1 1 0,-1 0 0,0-1 0,1 0 0,-1 1 0,0-1 0,1 0 0,0 0 0,2 2 0,-2-2 0,0 0 0,-1 0 0,1-1 0,0 1 0,-1-1 0,1 1 0,0-1 0,0 0 0,-1 0 0,1 0 0,2 0 0,26-5 0,5-7 0,4-4 0,5-3 0,5 0 0,7 0 0,5 0 0,6 2 0,3 1 0,1 0 0,-1 1 0,-5-1 0,-14 2 0,-14 4 0,-14 3 0,-11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4:58:12.990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2104.86987"/>
      <inkml:brushProperty name="anchorY" value="-3691.06592"/>
      <inkml:brushProperty name="scaleFactor" value="0.5"/>
    </inkml:brush>
  </inkml:definitions>
  <inkml:trace contextRef="#ctx0" brushRef="#br0">612 1583 24575,'0'0'0,"-41"-53"0,-18-29 0,6 0 0,7 2 0,10 5 0,10 6 0,9 6 0,6 4 0,5 3 0,4 3 0,3 1 0,3 0 0,1 2 0,1 0 0,1-1 0,0-1 0,1-2 0,1-1 0,1 0 0,0 3 0,1 3 0,0 6 0,-2 6 0,-1 7 0,-1 7 0,-2 7 0,1 4 0,-2 3 0,2 1 0,0 1 0,0 0 0,0-1 0,-1 0 0,0 1 0,-2-1 0,-1 2 0,-3 1 0,-1 1 0,-2 1 0,-2 3 0,-1 0 0,-1 3 0,-1 1 0,0 1 0,0 1 0,1 1 0,-1 0 0,0 2 0,-2 0 0,-2 2 0,-3 1 0,-5 3 0,-5 1 0,-7 1 0,-4 1 0,-2 1 0,-2-2 0,2-1 0,4-2 0,6-3 0,5-4 0,7-2 0,6-4 0,5-1 0,4-2 0,1-2 0,6 0 0,5-3 0,7-3 0,6-5 0,8-4 0,8-5 0,6-3 0,3-2 0,0-2 0,-2 1 0,-3 2 0,-4 1 0,-6 4 0,-4 3 0,-3 6 0,-5 5 0,-2 5 0,-3 6 0,-2 6 0,-1 6 0,-1 5 0,2 5 0,1 2 0,2 3 0,4-1 0,4 0 0,3-2 0,2-2 0,2-2 0,1-3 0,-2-2 0,-2-3 0,-3-2 0,-4-3 0,-5-1 0,-5-1 0,-4 0 0,-3 3 0,-2 6 0,0 9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3:30.078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0 0 24575,'2'1'0,"0"-1"0,0 1 0,0-1 0,0 1 0,-1 0 0,1 0 0,0 0 0,-1 0 0,3 1 0,5 4 0,88 39 0,-48-23 0,-1 2 0,46 31 0,-80-45 0,0 2 0,-1 0 0,0 0 0,-2 1 0,1 1 0,-1 0 0,-1 0 0,-1 1 0,0 1 0,11 25 0,2 15 0,26 103 0,-45-150 0,15 62 0,-4 1 0,-2 1 0,3 111 0,-14-130 0,-3-1 0,-3-1 0,-2 1 0,-2-1 0,-25 84 0,12-72 0,-38 78 0,42-106 0,-2-2 0,-1 0 0,-39 48 0,44-65 0,0 0 0,-1-1 0,-1 0 0,-1-1 0,-28 16 0,31-21 0,-1-1 0,0-1 0,0 0 0,-1-2 0,0 0 0,-1-1 0,-21 3 0,30-8 120,14-6-1605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15:03:31.131"/>
    </inkml:context>
    <inkml:brush xml:id="br0">
      <inkml:brushProperty name="width" value="0.1" units="cm"/>
      <inkml:brushProperty name="height" value="0.1" units="cm"/>
      <inkml:brushProperty name="color" value="#C00000"/>
    </inkml:brush>
  </inkml:definitions>
  <inkml:trace contextRef="#ctx0" brushRef="#br0">104 0 24575,'0'0'0,"-1"16"0,-2-1 0,1 1 0,-2-1 0,0 0 0,-1 0 0,-1 0 0,-12 24 0,-14 40 0,25-56 0,1 0 0,1 1 0,1 0 0,1 0 0,0 42 0,2-65 0,1 1 0,0-1 0,1 1 0,-1-1 0,0 1 0,0-1 0,1 1 0,-1-1 0,0 0 0,1 1 0,0-1 0,-1 0 0,1 1 0,0-1 0,0 0 0,-1 1 0,1-1 0,0 0 0,2 2 0,-1-2 0,0-1 0,0 1 0,-1-1 0,1 1 0,0-1 0,0 0 0,0 0 0,-1 1 0,1-1 0,0-1 0,0 1 0,0 0 0,0 0 0,-1-1 0,4 0 0,8-1 0,0 1 0,0 1 0,0 0 0,1 0 0,-1 1 0,25 6 0,-4-1 0,318 48 0,-5 22 0,-334-72 0,21 4 0,-34-8 0,0 0 0,0 0-1,0 0 1,0 0 0,0 0-1,0 0 1,0 0-1,0 0 1,0 0 0,0 0-1,0 0 1,0 0 0,0 0-1,0-1 1,0 1 0,0 0-1,0 0 1,0 0 0,-1 0-1,1 0 1,0 0 0,0 0-1,0 0 1,0 0 0,0 0-1,0 0 1,0 0 0,0 0-1,0 0 1,0 0-1,0 0 1,0 0 0,0 0-1,0-1 1,0 1 0,0 0-1,0 0 1,0 0 0,0 0-1,0 0 1,0 0 0,1 0-1,-1 0 1,0 0 0,0 0-1,0 0 1,0 0 0,0 0-1,0 0 1,0 0 0,0 0-1,0 0 1,0 0-1,0 0 1,0 0 0,0 0-1,0 0 1,0 0 0,0-1-1,0 1 1,0 0 0,0 0-1,0 0 1,0 0 0,1 0-1,-1 0 1,0 0 0,-6-6 55,-8-4-1452,-3-1-5429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purple text&#10;&#10;Description automatically generated">
            <a:extLst>
              <a:ext uri="{FF2B5EF4-FFF2-40B4-BE49-F238E27FC236}">
                <a16:creationId xmlns:a16="http://schemas.microsoft.com/office/drawing/2014/main" id="{D1412551-133C-7353-0531-B47245782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67775" cy="121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8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6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1617574" rtl="0" eaLnBrk="1" latinLnBrk="0" hangingPunct="1">
        <a:lnSpc>
          <a:spcPct val="90000"/>
        </a:lnSpc>
        <a:spcBef>
          <a:spcPct val="0"/>
        </a:spcBef>
        <a:buNone/>
        <a:defRPr sz="77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393" indent="-404393" algn="l" defTabSz="1617574" rtl="0" eaLnBrk="1" latinLnBrk="0" hangingPunct="1">
        <a:lnSpc>
          <a:spcPct val="90000"/>
        </a:lnSpc>
        <a:spcBef>
          <a:spcPts val="1769"/>
        </a:spcBef>
        <a:buFont typeface="Arial" panose="020B0604020202020204" pitchFamily="34" charset="0"/>
        <a:buChar char="•"/>
        <a:defRPr sz="4953" kern="1200">
          <a:solidFill>
            <a:schemeClr val="tx1"/>
          </a:solidFill>
          <a:latin typeface="+mn-lt"/>
          <a:ea typeface="+mn-ea"/>
          <a:cs typeface="+mn-cs"/>
        </a:defRPr>
      </a:lvl1pPr>
      <a:lvl2pPr marL="1213180" indent="-404393" algn="l" defTabSz="161757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4246" kern="1200">
          <a:solidFill>
            <a:schemeClr val="tx1"/>
          </a:solidFill>
          <a:latin typeface="+mn-lt"/>
          <a:ea typeface="+mn-ea"/>
          <a:cs typeface="+mn-cs"/>
        </a:defRPr>
      </a:lvl2pPr>
      <a:lvl3pPr marL="2021967" indent="-404393" algn="l" defTabSz="161757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538" kern="1200">
          <a:solidFill>
            <a:schemeClr val="tx1"/>
          </a:solidFill>
          <a:latin typeface="+mn-lt"/>
          <a:ea typeface="+mn-ea"/>
          <a:cs typeface="+mn-cs"/>
        </a:defRPr>
      </a:lvl3pPr>
      <a:lvl4pPr marL="2830754" indent="-404393" algn="l" defTabSz="161757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4" kern="1200">
          <a:solidFill>
            <a:schemeClr val="tx1"/>
          </a:solidFill>
          <a:latin typeface="+mn-lt"/>
          <a:ea typeface="+mn-ea"/>
          <a:cs typeface="+mn-cs"/>
        </a:defRPr>
      </a:lvl4pPr>
      <a:lvl5pPr marL="3639541" indent="-404393" algn="l" defTabSz="161757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4" kern="1200">
          <a:solidFill>
            <a:schemeClr val="tx1"/>
          </a:solidFill>
          <a:latin typeface="+mn-lt"/>
          <a:ea typeface="+mn-ea"/>
          <a:cs typeface="+mn-cs"/>
        </a:defRPr>
      </a:lvl5pPr>
      <a:lvl6pPr marL="4448327" indent="-404393" algn="l" defTabSz="161757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4" kern="1200">
          <a:solidFill>
            <a:schemeClr val="tx1"/>
          </a:solidFill>
          <a:latin typeface="+mn-lt"/>
          <a:ea typeface="+mn-ea"/>
          <a:cs typeface="+mn-cs"/>
        </a:defRPr>
      </a:lvl6pPr>
      <a:lvl7pPr marL="5257114" indent="-404393" algn="l" defTabSz="161757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4" kern="1200">
          <a:solidFill>
            <a:schemeClr val="tx1"/>
          </a:solidFill>
          <a:latin typeface="+mn-lt"/>
          <a:ea typeface="+mn-ea"/>
          <a:cs typeface="+mn-cs"/>
        </a:defRPr>
      </a:lvl7pPr>
      <a:lvl8pPr marL="6065901" indent="-404393" algn="l" defTabSz="161757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4" kern="1200">
          <a:solidFill>
            <a:schemeClr val="tx1"/>
          </a:solidFill>
          <a:latin typeface="+mn-lt"/>
          <a:ea typeface="+mn-ea"/>
          <a:cs typeface="+mn-cs"/>
        </a:defRPr>
      </a:lvl8pPr>
      <a:lvl9pPr marL="6874688" indent="-404393" algn="l" defTabSz="1617574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7574" rtl="0" eaLnBrk="1" latinLnBrk="0" hangingPunct="1">
        <a:defRPr sz="3184" kern="1200">
          <a:solidFill>
            <a:schemeClr val="tx1"/>
          </a:solidFill>
          <a:latin typeface="+mn-lt"/>
          <a:ea typeface="+mn-ea"/>
          <a:cs typeface="+mn-cs"/>
        </a:defRPr>
      </a:lvl1pPr>
      <a:lvl2pPr marL="808787" algn="l" defTabSz="1617574" rtl="0" eaLnBrk="1" latinLnBrk="0" hangingPunct="1">
        <a:defRPr sz="3184" kern="1200">
          <a:solidFill>
            <a:schemeClr val="tx1"/>
          </a:solidFill>
          <a:latin typeface="+mn-lt"/>
          <a:ea typeface="+mn-ea"/>
          <a:cs typeface="+mn-cs"/>
        </a:defRPr>
      </a:lvl2pPr>
      <a:lvl3pPr marL="1617574" algn="l" defTabSz="1617574" rtl="0" eaLnBrk="1" latinLnBrk="0" hangingPunct="1">
        <a:defRPr sz="3184" kern="1200">
          <a:solidFill>
            <a:schemeClr val="tx1"/>
          </a:solidFill>
          <a:latin typeface="+mn-lt"/>
          <a:ea typeface="+mn-ea"/>
          <a:cs typeface="+mn-cs"/>
        </a:defRPr>
      </a:lvl3pPr>
      <a:lvl4pPr marL="2426360" algn="l" defTabSz="1617574" rtl="0" eaLnBrk="1" latinLnBrk="0" hangingPunct="1">
        <a:defRPr sz="3184" kern="1200">
          <a:solidFill>
            <a:schemeClr val="tx1"/>
          </a:solidFill>
          <a:latin typeface="+mn-lt"/>
          <a:ea typeface="+mn-ea"/>
          <a:cs typeface="+mn-cs"/>
        </a:defRPr>
      </a:lvl4pPr>
      <a:lvl5pPr marL="3235147" algn="l" defTabSz="1617574" rtl="0" eaLnBrk="1" latinLnBrk="0" hangingPunct="1">
        <a:defRPr sz="3184" kern="1200">
          <a:solidFill>
            <a:schemeClr val="tx1"/>
          </a:solidFill>
          <a:latin typeface="+mn-lt"/>
          <a:ea typeface="+mn-ea"/>
          <a:cs typeface="+mn-cs"/>
        </a:defRPr>
      </a:lvl5pPr>
      <a:lvl6pPr marL="4043934" algn="l" defTabSz="1617574" rtl="0" eaLnBrk="1" latinLnBrk="0" hangingPunct="1">
        <a:defRPr sz="3184" kern="1200">
          <a:solidFill>
            <a:schemeClr val="tx1"/>
          </a:solidFill>
          <a:latin typeface="+mn-lt"/>
          <a:ea typeface="+mn-ea"/>
          <a:cs typeface="+mn-cs"/>
        </a:defRPr>
      </a:lvl6pPr>
      <a:lvl7pPr marL="4852721" algn="l" defTabSz="1617574" rtl="0" eaLnBrk="1" latinLnBrk="0" hangingPunct="1">
        <a:defRPr sz="3184" kern="1200">
          <a:solidFill>
            <a:schemeClr val="tx1"/>
          </a:solidFill>
          <a:latin typeface="+mn-lt"/>
          <a:ea typeface="+mn-ea"/>
          <a:cs typeface="+mn-cs"/>
        </a:defRPr>
      </a:lvl7pPr>
      <a:lvl8pPr marL="5661508" algn="l" defTabSz="1617574" rtl="0" eaLnBrk="1" latinLnBrk="0" hangingPunct="1">
        <a:defRPr sz="3184" kern="1200">
          <a:solidFill>
            <a:schemeClr val="tx1"/>
          </a:solidFill>
          <a:latin typeface="+mn-lt"/>
          <a:ea typeface="+mn-ea"/>
          <a:cs typeface="+mn-cs"/>
        </a:defRPr>
      </a:lvl8pPr>
      <a:lvl9pPr marL="6470294" algn="l" defTabSz="1617574" rtl="0" eaLnBrk="1" latinLnBrk="0" hangingPunct="1">
        <a:defRPr sz="31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21" Type="http://schemas.openxmlformats.org/officeDocument/2006/relationships/image" Target="../media/image37.png"/><Relationship Id="rId42" Type="http://schemas.openxmlformats.org/officeDocument/2006/relationships/customXml" Target="../ink/ink18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1.xml"/><Relationship Id="rId84" Type="http://schemas.openxmlformats.org/officeDocument/2006/relationships/customXml" Target="../ink/ink39.xml"/><Relationship Id="rId89" Type="http://schemas.openxmlformats.org/officeDocument/2006/relationships/image" Target="../media/image46.png"/><Relationship Id="rId16" Type="http://schemas.openxmlformats.org/officeDocument/2006/relationships/customXml" Target="../ink/ink5.xml"/><Relationship Id="rId107" Type="http://schemas.openxmlformats.org/officeDocument/2006/relationships/image" Target="../media/image55.png"/><Relationship Id="rId11" Type="http://schemas.openxmlformats.org/officeDocument/2006/relationships/customXml" Target="../ink/ink3.xml"/><Relationship Id="rId32" Type="http://schemas.openxmlformats.org/officeDocument/2006/relationships/customXml" Target="../ink/ink13.xml"/><Relationship Id="rId37" Type="http://schemas.openxmlformats.org/officeDocument/2006/relationships/image" Target="../media/image17.png"/><Relationship Id="rId53" Type="http://schemas.openxmlformats.org/officeDocument/2006/relationships/image" Target="../media/image25.png"/><Relationship Id="rId58" Type="http://schemas.openxmlformats.org/officeDocument/2006/relationships/customXml" Target="../ink/ink26.xml"/><Relationship Id="rId74" Type="http://schemas.openxmlformats.org/officeDocument/2006/relationships/customXml" Target="../ink/ink34.xml"/><Relationship Id="rId79" Type="http://schemas.openxmlformats.org/officeDocument/2006/relationships/image" Target="../media/image41.png"/><Relationship Id="rId102" Type="http://schemas.openxmlformats.org/officeDocument/2006/relationships/customXml" Target="../ink/ink48.xml"/><Relationship Id="rId5" Type="http://schemas.openxmlformats.org/officeDocument/2006/relationships/image" Target="../media/image3.png"/><Relationship Id="rId90" Type="http://schemas.openxmlformats.org/officeDocument/2006/relationships/customXml" Target="../ink/ink42.xml"/><Relationship Id="rId95" Type="http://schemas.openxmlformats.org/officeDocument/2006/relationships/image" Target="../media/image49.png"/><Relationship Id="rId22" Type="http://schemas.openxmlformats.org/officeDocument/2006/relationships/customXml" Target="../ink/ink8.xml"/><Relationship Id="rId27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customXml" Target="../ink/ink21.xml"/><Relationship Id="rId64" Type="http://schemas.openxmlformats.org/officeDocument/2006/relationships/customXml" Target="../ink/ink29.xml"/><Relationship Id="rId69" Type="http://schemas.openxmlformats.org/officeDocument/2006/relationships/image" Target="../media/image33.png"/><Relationship Id="rId80" Type="http://schemas.openxmlformats.org/officeDocument/2006/relationships/customXml" Target="../ink/ink37.xml"/><Relationship Id="rId85" Type="http://schemas.openxmlformats.org/officeDocument/2006/relationships/image" Target="../media/image44.png"/><Relationship Id="rId12" Type="http://schemas.openxmlformats.org/officeDocument/2006/relationships/image" Target="../media/image7.png"/><Relationship Id="rId17" Type="http://schemas.openxmlformats.org/officeDocument/2006/relationships/image" Target="../media/image35.png"/><Relationship Id="rId33" Type="http://schemas.openxmlformats.org/officeDocument/2006/relationships/image" Target="../media/image15.png"/><Relationship Id="rId38" Type="http://schemas.openxmlformats.org/officeDocument/2006/relationships/customXml" Target="../ink/ink16.xml"/><Relationship Id="rId59" Type="http://schemas.openxmlformats.org/officeDocument/2006/relationships/image" Target="../media/image28.png"/><Relationship Id="rId103" Type="http://schemas.openxmlformats.org/officeDocument/2006/relationships/image" Target="../media/image53.png"/><Relationship Id="rId108" Type="http://schemas.openxmlformats.org/officeDocument/2006/relationships/customXml" Target="../ink/ink51.xml"/><Relationship Id="rId54" Type="http://schemas.openxmlformats.org/officeDocument/2006/relationships/customXml" Target="../ink/ink24.xml"/><Relationship Id="rId70" Type="http://schemas.openxmlformats.org/officeDocument/2006/relationships/customXml" Target="../ink/ink32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5" Type="http://schemas.openxmlformats.org/officeDocument/2006/relationships/image" Target="../media/image9.png"/><Relationship Id="rId23" Type="http://schemas.openxmlformats.org/officeDocument/2006/relationships/image" Target="../media/image10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0.xml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65" Type="http://schemas.openxmlformats.org/officeDocument/2006/relationships/image" Target="../media/image31.png"/><Relationship Id="rId73" Type="http://schemas.openxmlformats.org/officeDocument/2006/relationships/image" Target="../media/image38.png"/><Relationship Id="rId78" Type="http://schemas.openxmlformats.org/officeDocument/2006/relationships/customXml" Target="../ink/ink36.xml"/><Relationship Id="rId81" Type="http://schemas.openxmlformats.org/officeDocument/2006/relationships/image" Target="../media/image42.png"/><Relationship Id="rId86" Type="http://schemas.openxmlformats.org/officeDocument/2006/relationships/customXml" Target="../ink/ink40.xml"/><Relationship Id="rId94" Type="http://schemas.openxmlformats.org/officeDocument/2006/relationships/customXml" Target="../ink/ink44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hyperlink" Target="https://github.com/davidchuyaya/disk-tees" TargetMode="External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customXml" Target="../ink/ink6.xml"/><Relationship Id="rId39" Type="http://schemas.openxmlformats.org/officeDocument/2006/relationships/image" Target="../media/image18.png"/><Relationship Id="rId109" Type="http://schemas.openxmlformats.org/officeDocument/2006/relationships/image" Target="../media/image56.png"/><Relationship Id="rId34" Type="http://schemas.openxmlformats.org/officeDocument/2006/relationships/customXml" Target="../ink/ink14.xml"/><Relationship Id="rId50" Type="http://schemas.openxmlformats.org/officeDocument/2006/relationships/customXml" Target="../ink/ink22.xml"/><Relationship Id="rId55" Type="http://schemas.openxmlformats.org/officeDocument/2006/relationships/image" Target="../media/image26.png"/><Relationship Id="rId76" Type="http://schemas.openxmlformats.org/officeDocument/2006/relationships/customXml" Target="../ink/ink35.xml"/><Relationship Id="rId97" Type="http://schemas.openxmlformats.org/officeDocument/2006/relationships/image" Target="../media/image50.png"/><Relationship Id="rId104" Type="http://schemas.openxmlformats.org/officeDocument/2006/relationships/customXml" Target="../ink/ink49.xml"/><Relationship Id="rId7" Type="http://schemas.openxmlformats.org/officeDocument/2006/relationships/customXml" Target="../ink/ink1.xml"/><Relationship Id="rId71" Type="http://schemas.openxmlformats.org/officeDocument/2006/relationships/image" Target="../media/image34.png"/><Relationship Id="rId92" Type="http://schemas.openxmlformats.org/officeDocument/2006/relationships/customXml" Target="../ink/ink43.xml"/><Relationship Id="rId2" Type="http://schemas.openxmlformats.org/officeDocument/2006/relationships/image" Target="../media/image2.png"/><Relationship Id="rId29" Type="http://schemas.openxmlformats.org/officeDocument/2006/relationships/image" Target="../media/image13.png"/><Relationship Id="rId24" Type="http://schemas.openxmlformats.org/officeDocument/2006/relationships/customXml" Target="../ink/ink9.xml"/><Relationship Id="rId40" Type="http://schemas.openxmlformats.org/officeDocument/2006/relationships/customXml" Target="../ink/ink17.xml"/><Relationship Id="rId45" Type="http://schemas.openxmlformats.org/officeDocument/2006/relationships/image" Target="../media/image21.png"/><Relationship Id="rId66" Type="http://schemas.openxmlformats.org/officeDocument/2006/relationships/customXml" Target="../ink/ink30.xml"/><Relationship Id="rId87" Type="http://schemas.openxmlformats.org/officeDocument/2006/relationships/image" Target="../media/image45.png"/><Relationship Id="rId61" Type="http://schemas.openxmlformats.org/officeDocument/2006/relationships/image" Target="../media/image29.png"/><Relationship Id="rId82" Type="http://schemas.openxmlformats.org/officeDocument/2006/relationships/customXml" Target="../ink/ink38.xml"/><Relationship Id="rId19" Type="http://schemas.openxmlformats.org/officeDocument/2006/relationships/image" Target="../media/image36.png"/><Relationship Id="rId14" Type="http://schemas.openxmlformats.org/officeDocument/2006/relationships/image" Target="../media/image8.png"/><Relationship Id="rId30" Type="http://schemas.openxmlformats.org/officeDocument/2006/relationships/customXml" Target="../ink/ink12.xml"/><Relationship Id="rId35" Type="http://schemas.openxmlformats.org/officeDocument/2006/relationships/image" Target="../media/image16.png"/><Relationship Id="rId56" Type="http://schemas.openxmlformats.org/officeDocument/2006/relationships/customXml" Target="../ink/ink25.xml"/><Relationship Id="rId77" Type="http://schemas.openxmlformats.org/officeDocument/2006/relationships/image" Target="../media/image40.png"/><Relationship Id="rId100" Type="http://schemas.openxmlformats.org/officeDocument/2006/relationships/customXml" Target="../ink/ink47.xml"/><Relationship Id="rId105" Type="http://schemas.openxmlformats.org/officeDocument/2006/relationships/image" Target="../media/image54.png"/><Relationship Id="rId8" Type="http://schemas.openxmlformats.org/officeDocument/2006/relationships/image" Target="../media/image5.png"/><Relationship Id="rId51" Type="http://schemas.openxmlformats.org/officeDocument/2006/relationships/image" Target="../media/image24.png"/><Relationship Id="rId72" Type="http://schemas.openxmlformats.org/officeDocument/2006/relationships/customXml" Target="../ink/ink33.xml"/><Relationship Id="rId93" Type="http://schemas.openxmlformats.org/officeDocument/2006/relationships/image" Target="../media/image48.png"/><Relationship Id="rId98" Type="http://schemas.openxmlformats.org/officeDocument/2006/relationships/customXml" Target="../ink/ink46.xml"/><Relationship Id="rId3" Type="http://schemas.openxmlformats.org/officeDocument/2006/relationships/hyperlink" Target="mailto:thedavidchu@berkeley.edu" TargetMode="External"/><Relationship Id="rId25" Type="http://schemas.openxmlformats.org/officeDocument/2006/relationships/image" Target="../media/image11.png"/><Relationship Id="rId46" Type="http://schemas.openxmlformats.org/officeDocument/2006/relationships/customXml" Target="../ink/ink20.xml"/><Relationship Id="rId67" Type="http://schemas.openxmlformats.org/officeDocument/2006/relationships/image" Target="../media/image32.png"/><Relationship Id="rId20" Type="http://schemas.openxmlformats.org/officeDocument/2006/relationships/customXml" Target="../ink/ink7.xml"/><Relationship Id="rId41" Type="http://schemas.openxmlformats.org/officeDocument/2006/relationships/image" Target="../media/image19.png"/><Relationship Id="rId62" Type="http://schemas.openxmlformats.org/officeDocument/2006/relationships/customXml" Target="../ink/ink28.xml"/><Relationship Id="rId83" Type="http://schemas.openxmlformats.org/officeDocument/2006/relationships/image" Target="../media/image43.png"/><Relationship Id="rId88" Type="http://schemas.openxmlformats.org/officeDocument/2006/relationships/customXml" Target="../ink/ink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8CA8B7B3-77DB-C25D-698F-E98F3237E652}"/>
              </a:ext>
            </a:extLst>
          </p:cNvPr>
          <p:cNvSpPr/>
          <p:nvPr/>
        </p:nvSpPr>
        <p:spPr>
          <a:xfrm>
            <a:off x="13056344" y="10293797"/>
            <a:ext cx="2582933" cy="14741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C9AA597D-EF0D-1258-4060-F1CAF7468E21}"/>
              </a:ext>
            </a:extLst>
          </p:cNvPr>
          <p:cNvSpPr/>
          <p:nvPr/>
        </p:nvSpPr>
        <p:spPr>
          <a:xfrm>
            <a:off x="13036828" y="9074536"/>
            <a:ext cx="2574542" cy="103226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FF9FFE-1BE4-C8FD-9C60-D46042D3B9FC}"/>
              </a:ext>
            </a:extLst>
          </p:cNvPr>
          <p:cNvSpPr/>
          <p:nvPr/>
        </p:nvSpPr>
        <p:spPr>
          <a:xfrm>
            <a:off x="-1" y="2084469"/>
            <a:ext cx="21567775" cy="86033"/>
          </a:xfrm>
          <a:prstGeom prst="rect">
            <a:avLst/>
          </a:prstGeom>
          <a:solidFill>
            <a:srgbClr val="4015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qr code with black dots&#10;&#10;Description automatically generated">
            <a:extLst>
              <a:ext uri="{FF2B5EF4-FFF2-40B4-BE49-F238E27FC236}">
                <a16:creationId xmlns:a16="http://schemas.microsoft.com/office/drawing/2014/main" id="{2036C3FE-5960-63DC-C499-C7AC4919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4" y="791735"/>
            <a:ext cx="1236651" cy="12366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7D74B-9519-8014-29E4-9B9C6CD88F69}"/>
              </a:ext>
            </a:extLst>
          </p:cNvPr>
          <p:cNvSpPr/>
          <p:nvPr/>
        </p:nvSpPr>
        <p:spPr>
          <a:xfrm>
            <a:off x="6022006" y="959060"/>
            <a:ext cx="9523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Rollbaccine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: the rollback vaccine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05779-3F7A-9CB1-BD1E-C354639E7D50}"/>
              </a:ext>
            </a:extLst>
          </p:cNvPr>
          <p:cNvSpPr txBox="1"/>
          <p:nvPr/>
        </p:nvSpPr>
        <p:spPr>
          <a:xfrm>
            <a:off x="1537855" y="881889"/>
            <a:ext cx="3725700" cy="10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David Chu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thedavidchu@berkeley.edu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2500"/>
              </a:lnSpc>
            </a:pPr>
            <a:r>
              <a:rPr lang="en-US" dirty="0" err="1">
                <a:solidFill>
                  <a:srgbClr val="0080C9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davidchuyaya</a:t>
            </a:r>
            <a:r>
              <a:rPr lang="en-US" dirty="0">
                <a:solidFill>
                  <a:srgbClr val="0080C9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/disk-tees (github.com)</a:t>
            </a:r>
            <a:endParaRPr lang="en-US" dirty="0">
              <a:solidFill>
                <a:srgbClr val="0080C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AE04-0257-9901-2D9B-BAB872D9D3C1}"/>
              </a:ext>
            </a:extLst>
          </p:cNvPr>
          <p:cNvSpPr txBox="1"/>
          <p:nvPr/>
        </p:nvSpPr>
        <p:spPr>
          <a:xfrm>
            <a:off x="18716804" y="1097559"/>
            <a:ext cx="262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Confidential Computing</a:t>
            </a:r>
          </a:p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Advised by Heidi Howard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FD46D-6109-5B7C-C529-233E5CCC5ECC}"/>
              </a:ext>
            </a:extLst>
          </p:cNvPr>
          <p:cNvSpPr txBox="1"/>
          <p:nvPr/>
        </p:nvSpPr>
        <p:spPr>
          <a:xfrm>
            <a:off x="375909" y="2517607"/>
            <a:ext cx="56460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Trusted execution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can’t prevent rollback attacks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2A4C78-73D7-6511-71AE-8564395BE2EC}"/>
              </a:ext>
            </a:extLst>
          </p:cNvPr>
          <p:cNvGrpSpPr/>
          <p:nvPr/>
        </p:nvGrpSpPr>
        <p:grpSpPr>
          <a:xfrm>
            <a:off x="539299" y="4289034"/>
            <a:ext cx="1764395" cy="3177507"/>
            <a:chOff x="989415" y="4013023"/>
            <a:chExt cx="1764395" cy="3177507"/>
          </a:xfrm>
        </p:grpSpPr>
        <p:pic>
          <p:nvPicPr>
            <p:cNvPr id="9" name="Graphic 8" descr="Laptop with phone and calculator">
              <a:extLst>
                <a:ext uri="{FF2B5EF4-FFF2-40B4-BE49-F238E27FC236}">
                  <a16:creationId xmlns:a16="http://schemas.microsoft.com/office/drawing/2014/main" id="{BEA46E90-59F0-87A8-6466-60F407656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9415" y="4013023"/>
              <a:ext cx="1764395" cy="17643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BFF850-1A65-9D76-97B9-B7896B87BF37}"/>
                </a:ext>
              </a:extLst>
            </p:cNvPr>
            <p:cNvSpPr txBox="1"/>
            <p:nvPr/>
          </p:nvSpPr>
          <p:spPr>
            <a:xfrm>
              <a:off x="1206339" y="6451866"/>
              <a:ext cx="1106265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✔</a:t>
              </a:r>
              <a:r>
                <a:rPr lang="en-US" sz="1600" dirty="0"/>
                <a:t> CPU</a:t>
              </a:r>
            </a:p>
            <a:p>
              <a:r>
                <a:rPr lang="en-US" sz="16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✔ </a:t>
              </a:r>
              <a:r>
                <a:rPr lang="en-US" sz="1600" dirty="0"/>
                <a:t>Memory</a:t>
              </a:r>
            </a:p>
            <a:p>
              <a:r>
                <a:rPr lang="en-US" sz="16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✔ </a:t>
              </a:r>
              <a:r>
                <a:rPr lang="en-US" sz="1600" dirty="0"/>
                <a:t>Disk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494DA1-ADAB-C184-9C9C-9EAD332A30A3}"/>
                </a:ext>
              </a:extLst>
            </p:cNvPr>
            <p:cNvSpPr/>
            <p:nvPr/>
          </p:nvSpPr>
          <p:spPr>
            <a:xfrm>
              <a:off x="1063383" y="5528536"/>
              <a:ext cx="13921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38100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CFT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51F3C8-D270-D6B1-C15E-0E6652333F9D}"/>
              </a:ext>
            </a:extLst>
          </p:cNvPr>
          <p:cNvGrpSpPr/>
          <p:nvPr/>
        </p:nvGrpSpPr>
        <p:grpSpPr>
          <a:xfrm>
            <a:off x="4060618" y="4055439"/>
            <a:ext cx="1764397" cy="3408223"/>
            <a:chOff x="8409483" y="3782307"/>
            <a:chExt cx="1764397" cy="34082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4A26FE-E588-128B-F456-FED6E2F47107}"/>
                </a:ext>
              </a:extLst>
            </p:cNvPr>
            <p:cNvSpPr txBox="1"/>
            <p:nvPr/>
          </p:nvSpPr>
          <p:spPr>
            <a:xfrm>
              <a:off x="8648539" y="6451866"/>
              <a:ext cx="1106265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4364C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rPr>
                <a:t>✖ </a:t>
              </a:r>
              <a:r>
                <a:rPr lang="en-US" sz="1600" dirty="0">
                  <a:solidFill>
                    <a:srgbClr val="F4364C"/>
                  </a:solidFill>
                </a:rPr>
                <a:t>CPU</a:t>
              </a:r>
            </a:p>
            <a:p>
              <a:r>
                <a:rPr lang="en-US" sz="1600" dirty="0">
                  <a:solidFill>
                    <a:srgbClr val="F4364C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rPr>
                <a:t>✖ </a:t>
              </a:r>
              <a:r>
                <a:rPr lang="en-US" sz="1600" dirty="0">
                  <a:solidFill>
                    <a:srgbClr val="F4364C"/>
                  </a:solidFill>
                </a:rPr>
                <a:t>Memory</a:t>
              </a:r>
            </a:p>
            <a:p>
              <a:r>
                <a:rPr lang="en-US" sz="1600" dirty="0">
                  <a:solidFill>
                    <a:srgbClr val="F4364C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rPr>
                <a:t>✖ </a:t>
              </a:r>
              <a:r>
                <a:rPr lang="en-US" sz="1600" dirty="0">
                  <a:solidFill>
                    <a:srgbClr val="F4364C"/>
                  </a:solidFill>
                </a:rPr>
                <a:t>Disk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AEC1EB-1243-12DA-2C22-182F90FF95B0}"/>
                </a:ext>
              </a:extLst>
            </p:cNvPr>
            <p:cNvSpPr/>
            <p:nvPr/>
          </p:nvSpPr>
          <p:spPr>
            <a:xfrm>
              <a:off x="8499972" y="5528536"/>
              <a:ext cx="140339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38100">
                    <a:solidFill>
                      <a:schemeClr val="bg1"/>
                    </a:solidFill>
                    <a:prstDash val="solid"/>
                  </a:ln>
                  <a:solidFill>
                    <a:srgbClr val="F4364C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B</a:t>
              </a:r>
              <a:r>
                <a:rPr lang="en-US" sz="5400" b="1" cap="none" spc="0" dirty="0">
                  <a:ln w="38100">
                    <a:solidFill>
                      <a:schemeClr val="bg1"/>
                    </a:solidFill>
                    <a:prstDash val="solid"/>
                  </a:ln>
                  <a:solidFill>
                    <a:srgbClr val="F4364C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FT</a:t>
              </a:r>
            </a:p>
          </p:txBody>
        </p:sp>
        <p:pic>
          <p:nvPicPr>
            <p:cNvPr id="14" name="Graphic 13" descr="Laptop with phone and calculator">
              <a:extLst>
                <a:ext uri="{FF2B5EF4-FFF2-40B4-BE49-F238E27FC236}">
                  <a16:creationId xmlns:a16="http://schemas.microsoft.com/office/drawing/2014/main" id="{E58D9F0E-ED37-365E-4D73-FFAB3D4B3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09483" y="4005159"/>
              <a:ext cx="1764397" cy="176439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8281DC-BFB7-198B-D61B-DF8346F3B18A}"/>
                </a:ext>
              </a:extLst>
            </p:cNvPr>
            <p:cNvSpPr txBox="1"/>
            <p:nvPr/>
          </p:nvSpPr>
          <p:spPr>
            <a:xfrm>
              <a:off x="8572401" y="3782307"/>
              <a:ext cx="1320801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4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👿</a:t>
              </a:r>
              <a:endParaRPr lang="en-US" sz="5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AE6079-C229-190B-43D1-CEBC3620303C}"/>
              </a:ext>
            </a:extLst>
          </p:cNvPr>
          <p:cNvGrpSpPr/>
          <p:nvPr/>
        </p:nvGrpSpPr>
        <p:grpSpPr>
          <a:xfrm>
            <a:off x="2269023" y="4018053"/>
            <a:ext cx="1764396" cy="3448488"/>
            <a:chOff x="5315401" y="2155072"/>
            <a:chExt cx="1764396" cy="344848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E828DF-D880-C69F-7B89-8EC5D9C1FEFE}"/>
                </a:ext>
              </a:extLst>
            </p:cNvPr>
            <p:cNvSpPr txBox="1"/>
            <p:nvPr/>
          </p:nvSpPr>
          <p:spPr>
            <a:xfrm>
              <a:off x="5644467" y="4864896"/>
              <a:ext cx="1106265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✔</a:t>
              </a:r>
              <a:r>
                <a:rPr lang="en-US" sz="1600" dirty="0"/>
                <a:t> CPU</a:t>
              </a:r>
            </a:p>
            <a:p>
              <a:r>
                <a:rPr lang="en-US" sz="16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✔ </a:t>
              </a:r>
              <a:r>
                <a:rPr lang="en-US" sz="1600" dirty="0"/>
                <a:t>Memory</a:t>
              </a:r>
            </a:p>
            <a:p>
              <a:r>
                <a:rPr lang="en-US" sz="1600" dirty="0">
                  <a:solidFill>
                    <a:srgbClr val="F4364C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rPr>
                <a:t>✖ </a:t>
              </a:r>
              <a:r>
                <a:rPr lang="en-US" sz="1600" dirty="0">
                  <a:solidFill>
                    <a:srgbClr val="F4364C"/>
                  </a:solidFill>
                </a:rPr>
                <a:t>Disk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ACEA24-D48C-6A7B-DD72-48C4CBC5580C}"/>
                </a:ext>
              </a:extLst>
            </p:cNvPr>
            <p:cNvSpPr/>
            <p:nvPr/>
          </p:nvSpPr>
          <p:spPr>
            <a:xfrm>
              <a:off x="5533796" y="3941566"/>
              <a:ext cx="1327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38100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TEE</a:t>
              </a:r>
              <a:endParaRPr lang="en-US" sz="5400" b="1" cap="none" spc="0" dirty="0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pic>
          <p:nvPicPr>
            <p:cNvPr id="19" name="Graphic 18" descr="Laptop with phone and calculator">
              <a:extLst>
                <a:ext uri="{FF2B5EF4-FFF2-40B4-BE49-F238E27FC236}">
                  <a16:creationId xmlns:a16="http://schemas.microsoft.com/office/drawing/2014/main" id="{CE8AD41B-8E1C-D865-7C5D-BD2DDF46C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15401" y="2415311"/>
              <a:ext cx="1764396" cy="176439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330D58-A9EF-8D37-ABFD-4EC44544A8FF}"/>
                </a:ext>
              </a:extLst>
            </p:cNvPr>
            <p:cNvSpPr txBox="1"/>
            <p:nvPr/>
          </p:nvSpPr>
          <p:spPr>
            <a:xfrm>
              <a:off x="5505518" y="2155072"/>
              <a:ext cx="1320801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4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🫖</a:t>
              </a:r>
              <a:endParaRPr lang="en-US" sz="5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1ADFC5A-E0D3-0D19-4237-81C41286A904}"/>
              </a:ext>
            </a:extLst>
          </p:cNvPr>
          <p:cNvSpPr txBox="1"/>
          <p:nvPr/>
        </p:nvSpPr>
        <p:spPr>
          <a:xfrm>
            <a:off x="1501585" y="8138110"/>
            <a:ext cx="132080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📟</a:t>
            </a:r>
            <a:endParaRPr lang="en-US" sz="8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4435A1-098A-D3D5-B92F-5BC6C69532B3}"/>
              </a:ext>
            </a:extLst>
          </p:cNvPr>
          <p:cNvSpPr txBox="1"/>
          <p:nvPr/>
        </p:nvSpPr>
        <p:spPr>
          <a:xfrm>
            <a:off x="2598089" y="10046952"/>
            <a:ext cx="14202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/>
              <a:t>💿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E04910-B835-7063-09A1-0A2844751E81}"/>
              </a:ext>
            </a:extLst>
          </p:cNvPr>
          <p:cNvSpPr txBox="1"/>
          <p:nvPr/>
        </p:nvSpPr>
        <p:spPr>
          <a:xfrm>
            <a:off x="2935409" y="8685737"/>
            <a:ext cx="1554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/>
              <a:t>Write </a:t>
            </a:r>
            <a:r>
              <a:rPr lang="en-US" sz="1600" b="1" dirty="0">
                <a:solidFill>
                  <a:srgbClr val="8DE971"/>
                </a:solidFill>
                <a:latin typeface="Consolas" panose="020B0609020204030204" pitchFamily="49" charset="0"/>
              </a:rPr>
              <a:t>hello.txt</a:t>
            </a:r>
          </a:p>
          <a:p>
            <a:r>
              <a:rPr lang="en-US" sz="1600" dirty="0"/>
              <a:t>Read </a:t>
            </a:r>
            <a:r>
              <a:rPr lang="en-US" sz="1600" b="1" dirty="0">
                <a:solidFill>
                  <a:srgbClr val="8DE971"/>
                </a:solidFill>
                <a:latin typeface="Consolas" panose="020B0609020204030204" pitchFamily="49" charset="0"/>
              </a:rPr>
              <a:t>hello.txt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795625-C87F-EFDC-1CA5-F4226F8674A1}"/>
              </a:ext>
            </a:extLst>
          </p:cNvPr>
          <p:cNvSpPr txBox="1"/>
          <p:nvPr/>
        </p:nvSpPr>
        <p:spPr>
          <a:xfrm>
            <a:off x="917902" y="10462449"/>
            <a:ext cx="185217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/>
              <a:t>Read </a:t>
            </a:r>
            <a:r>
              <a:rPr lang="en-US" sz="1600" b="1" dirty="0">
                <a:solidFill>
                  <a:srgbClr val="F4364C"/>
                </a:solidFill>
                <a:latin typeface="Consolas" panose="020B0609020204030204" pitchFamily="49" charset="0"/>
              </a:rPr>
              <a:t>???.txt </a:t>
            </a:r>
            <a:r>
              <a:rPr lang="en-US" sz="1600" dirty="0"/>
              <a:t>or</a:t>
            </a:r>
            <a:endParaRPr lang="en-US" sz="1600" dirty="0">
              <a:solidFill>
                <a:srgbClr val="8DE971"/>
              </a:solidFill>
              <a:latin typeface="Consolas" panose="020B0609020204030204" pitchFamily="49" charset="0"/>
            </a:endParaRPr>
          </a:p>
          <a:p>
            <a:r>
              <a:rPr lang="en-US" sz="1600" dirty="0"/>
              <a:t>Read </a:t>
            </a:r>
            <a:r>
              <a:rPr lang="en-US" sz="1600" b="1" dirty="0">
                <a:solidFill>
                  <a:srgbClr val="8DE971"/>
                </a:solidFill>
                <a:latin typeface="Consolas" panose="020B0609020204030204" pitchFamily="49" charset="0"/>
              </a:rPr>
              <a:t>oldHello.txt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3A9A2B-3EFE-B33F-C6C3-5BD0224A19F1}"/>
              </a:ext>
            </a:extLst>
          </p:cNvPr>
          <p:cNvGrpSpPr/>
          <p:nvPr/>
        </p:nvGrpSpPr>
        <p:grpSpPr>
          <a:xfrm>
            <a:off x="2848277" y="9400124"/>
            <a:ext cx="815040" cy="627120"/>
            <a:chOff x="4423602" y="8860414"/>
            <a:chExt cx="815040" cy="627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3130A80-960F-2AA6-559B-4685D7D15A29}"/>
                    </a:ext>
                  </a:extLst>
                </p14:cNvPr>
                <p14:cNvContentPartPr/>
                <p14:nvPr/>
              </p14:nvContentPartPr>
              <p14:xfrm>
                <a:off x="4423602" y="8860414"/>
                <a:ext cx="622440" cy="492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3130A80-960F-2AA6-559B-4685D7D15A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87962" y="8824774"/>
                  <a:ext cx="694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A44F36-5D07-00BF-6F74-CAA7DC15EF9B}"/>
                    </a:ext>
                  </a:extLst>
                </p14:cNvPr>
                <p14:cNvContentPartPr/>
                <p14:nvPr/>
              </p14:nvContentPartPr>
              <p14:xfrm>
                <a:off x="4845162" y="9218614"/>
                <a:ext cx="393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A44F36-5D07-00BF-6F74-CAA7DC15EF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09522" y="9182974"/>
                  <a:ext cx="4651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E494BF1-CB8B-708E-5936-12BA1C487209}"/>
                  </a:ext>
                </a:extLst>
              </p14:cNvPr>
              <p14:cNvContentPartPr/>
              <p14:nvPr/>
            </p14:nvContentPartPr>
            <p14:xfrm>
              <a:off x="2130437" y="9688484"/>
              <a:ext cx="676800" cy="592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E494BF1-CB8B-708E-5936-12BA1C4872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94797" y="9652844"/>
                <a:ext cx="74844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A847D5-120A-EA8D-7F17-E309E1BB6036}"/>
                  </a:ext>
                </a:extLst>
              </p14:cNvPr>
              <p14:cNvContentPartPr/>
              <p14:nvPr/>
            </p14:nvContentPartPr>
            <p14:xfrm>
              <a:off x="2078597" y="9625124"/>
              <a:ext cx="370440" cy="373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A847D5-120A-EA8D-7F17-E309E1BB60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2597" y="9589124"/>
                <a:ext cx="442080" cy="44532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A0E9F238-323F-2BD9-6E13-353AA9E88B1D}"/>
              </a:ext>
            </a:extLst>
          </p:cNvPr>
          <p:cNvSpPr txBox="1"/>
          <p:nvPr/>
        </p:nvSpPr>
        <p:spPr>
          <a:xfrm>
            <a:off x="7310228" y="2507133"/>
            <a:ext cx="538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Existing solutions are either slow or not general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9EDFDA-0786-F302-3A8F-55A24317426E}"/>
              </a:ext>
            </a:extLst>
          </p:cNvPr>
          <p:cNvSpPr txBox="1"/>
          <p:nvPr/>
        </p:nvSpPr>
        <p:spPr>
          <a:xfrm>
            <a:off x="6771385" y="3940125"/>
            <a:ext cx="132080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🐌</a:t>
            </a:r>
            <a:endParaRPr lang="en-US" sz="80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7EAEBE-A97F-9833-3C4F-2FA39E0034F3}"/>
              </a:ext>
            </a:extLst>
          </p:cNvPr>
          <p:cNvGrpSpPr/>
          <p:nvPr/>
        </p:nvGrpSpPr>
        <p:grpSpPr>
          <a:xfrm>
            <a:off x="8285120" y="3812251"/>
            <a:ext cx="3433632" cy="2275019"/>
            <a:chOff x="433497" y="1301987"/>
            <a:chExt cx="3433632" cy="227501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00F90C1-5854-1B5B-4E95-602A893B20C1}"/>
                </a:ext>
              </a:extLst>
            </p:cNvPr>
            <p:cNvSpPr/>
            <p:nvPr/>
          </p:nvSpPr>
          <p:spPr>
            <a:xfrm>
              <a:off x="1199147" y="1301987"/>
              <a:ext cx="19023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ROTE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26CEE8-8588-B124-3E52-C1C7AFDE8D42}"/>
                </a:ext>
              </a:extLst>
            </p:cNvPr>
            <p:cNvSpPr txBox="1"/>
            <p:nvPr/>
          </p:nvSpPr>
          <p:spPr>
            <a:xfrm>
              <a:off x="433497" y="2222789"/>
              <a:ext cx="3433632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USENIX Security ‘17</a:t>
              </a:r>
            </a:p>
            <a:p>
              <a:r>
                <a:rPr lang="en-US" sz="1600" dirty="0"/>
                <a:t>Increment a counter 🧮 on each write</a:t>
              </a:r>
            </a:p>
            <a:p>
              <a:r>
                <a:rPr lang="en-US" sz="1600" dirty="0"/>
                <a:t>Store it on disk 💿 and sign ✍️</a:t>
              </a:r>
            </a:p>
            <a:p>
              <a:r>
                <a:rPr lang="en-US" sz="1600" dirty="0"/>
                <a:t>Sync counter with quorum of TEEs 🫖</a:t>
              </a:r>
            </a:p>
            <a:p>
              <a:r>
                <a:rPr lang="en-US" sz="1600" dirty="0"/>
                <a:t>Verify on read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FCBB2AD-2CAF-6C0E-ADA5-5566914895EE}"/>
              </a:ext>
            </a:extLst>
          </p:cNvPr>
          <p:cNvGrpSpPr/>
          <p:nvPr/>
        </p:nvGrpSpPr>
        <p:grpSpPr>
          <a:xfrm>
            <a:off x="8377609" y="6245087"/>
            <a:ext cx="3581109" cy="2277547"/>
            <a:chOff x="4102990" y="1232509"/>
            <a:chExt cx="3581109" cy="22775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D9FF473-0CA2-ECF7-1C67-F8C9E9005B66}"/>
                </a:ext>
              </a:extLst>
            </p:cNvPr>
            <p:cNvSpPr/>
            <p:nvPr/>
          </p:nvSpPr>
          <p:spPr>
            <a:xfrm>
              <a:off x="4569518" y="1232509"/>
              <a:ext cx="25959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Engraft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FBDEE5-F0CA-C50D-35D7-0200996B8451}"/>
                </a:ext>
              </a:extLst>
            </p:cNvPr>
            <p:cNvSpPr txBox="1"/>
            <p:nvPr/>
          </p:nvSpPr>
          <p:spPr>
            <a:xfrm>
              <a:off x="4102990" y="2155839"/>
              <a:ext cx="3581109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CCS ‘22</a:t>
              </a:r>
            </a:p>
            <a:p>
              <a:r>
                <a:rPr lang="en-US" sz="1600" dirty="0"/>
                <a:t>Change metadata 📊 on each write</a:t>
              </a:r>
            </a:p>
            <a:p>
              <a:r>
                <a:rPr lang="en-US" sz="1600" dirty="0"/>
                <a:t>Store data on disk 💿 </a:t>
              </a:r>
            </a:p>
            <a:p>
              <a:r>
                <a:rPr lang="en-US" sz="1600" dirty="0"/>
                <a:t>Sync metadata with quorum of TEEs 🫖</a:t>
              </a:r>
            </a:p>
            <a:p>
              <a:r>
                <a:rPr lang="en-US" sz="1600" dirty="0"/>
                <a:t>Verify on read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F08BA30-7AD8-0789-E13F-0B27787DC75F}"/>
              </a:ext>
            </a:extLst>
          </p:cNvPr>
          <p:cNvGrpSpPr/>
          <p:nvPr/>
        </p:nvGrpSpPr>
        <p:grpSpPr>
          <a:xfrm>
            <a:off x="8032963" y="8685737"/>
            <a:ext cx="4270400" cy="1721969"/>
            <a:chOff x="6369714" y="4002131"/>
            <a:chExt cx="4270400" cy="172196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55DF56-311E-A9E8-A690-C627D22C5F03}"/>
                </a:ext>
              </a:extLst>
            </p:cNvPr>
            <p:cNvSpPr/>
            <p:nvPr/>
          </p:nvSpPr>
          <p:spPr>
            <a:xfrm>
              <a:off x="7222343" y="4002131"/>
              <a:ext cx="256512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Nimble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56B875-2C06-A01D-419E-4FDD3FA81E70}"/>
                </a:ext>
              </a:extLst>
            </p:cNvPr>
            <p:cNvSpPr txBox="1"/>
            <p:nvPr/>
          </p:nvSpPr>
          <p:spPr>
            <a:xfrm>
              <a:off x="6369714" y="4862326"/>
              <a:ext cx="4270400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OSDI ‘23</a:t>
              </a:r>
            </a:p>
            <a:p>
              <a:r>
                <a:rPr lang="en-US" sz="1600" dirty="0"/>
                <a:t>Store tail of ledger🧾 with quorum of TEEs 🫖</a:t>
              </a:r>
            </a:p>
            <a:p>
              <a:r>
                <a:rPr lang="en-US" sz="1600" dirty="0"/>
                <a:t>Verify on read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B73D605-7498-36F7-6FB8-344E8BDE4647}"/>
              </a:ext>
            </a:extLst>
          </p:cNvPr>
          <p:cNvSpPr txBox="1"/>
          <p:nvPr/>
        </p:nvSpPr>
        <p:spPr>
          <a:xfrm>
            <a:off x="6771385" y="6344891"/>
            <a:ext cx="132080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🤏</a:t>
            </a:r>
            <a:endParaRPr lang="en-US" sz="800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6F32EBB5-B484-511A-8504-1ABA6B103A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9234" y="10641672"/>
            <a:ext cx="5214394" cy="52797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0D906F9-E130-8E46-7FBA-5615B1AE29A0}"/>
              </a:ext>
            </a:extLst>
          </p:cNvPr>
          <p:cNvSpPr txBox="1"/>
          <p:nvPr/>
        </p:nvSpPr>
        <p:spPr>
          <a:xfrm>
            <a:off x="14646520" y="2507133"/>
            <a:ext cx="538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Our solution: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08E759D2-E5CD-75AB-1933-F6A6AD1C0985}"/>
              </a:ext>
            </a:extLst>
          </p:cNvPr>
          <p:cNvSpPr txBox="1">
            <a:spLocks/>
          </p:cNvSpPr>
          <p:nvPr/>
        </p:nvSpPr>
        <p:spPr>
          <a:xfrm>
            <a:off x="12835452" y="3295667"/>
            <a:ext cx="8193024" cy="2683807"/>
          </a:xfrm>
          <a:prstGeom prst="rect">
            <a:avLst/>
          </a:prstGeom>
        </p:spPr>
        <p:txBody>
          <a:bodyPr/>
          <a:lstStyle>
            <a:lvl1pPr marL="404393" indent="-404393" algn="l" defTabSz="1617574" rtl="0" eaLnBrk="1" latinLnBrk="0" hangingPunct="1">
              <a:lnSpc>
                <a:spcPct val="90000"/>
              </a:lnSpc>
              <a:spcBef>
                <a:spcPts val="1769"/>
              </a:spcBef>
              <a:buFont typeface="Arial" panose="020B0604020202020204" pitchFamily="34" charset="0"/>
              <a:buChar char="•"/>
              <a:defRPr sz="4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3180" indent="-404393" algn="l" defTabSz="1617574" rtl="0" eaLnBrk="1" latinLnBrk="0" hangingPunct="1">
              <a:lnSpc>
                <a:spcPct val="90000"/>
              </a:lnSpc>
              <a:spcBef>
                <a:spcPts val="885"/>
              </a:spcBef>
              <a:buFont typeface="Arial" panose="020B0604020202020204" pitchFamily="34" charset="0"/>
              <a:buChar char="•"/>
              <a:defRPr sz="4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21967" indent="-404393" algn="l" defTabSz="1617574" rtl="0" eaLnBrk="1" latinLnBrk="0" hangingPunct="1">
              <a:lnSpc>
                <a:spcPct val="90000"/>
              </a:lnSpc>
              <a:spcBef>
                <a:spcPts val="885"/>
              </a:spcBef>
              <a:buFont typeface="Arial" panose="020B0604020202020204" pitchFamily="34" charset="0"/>
              <a:buChar char="•"/>
              <a:defRPr sz="35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30754" indent="-404393" algn="l" defTabSz="1617574" rtl="0" eaLnBrk="1" latinLnBrk="0" hangingPunct="1">
              <a:lnSpc>
                <a:spcPct val="90000"/>
              </a:lnSpc>
              <a:spcBef>
                <a:spcPts val="885"/>
              </a:spcBef>
              <a:buFont typeface="Arial" panose="020B0604020202020204" pitchFamily="34" charset="0"/>
              <a:buChar char="•"/>
              <a:defRPr sz="3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39541" indent="-404393" algn="l" defTabSz="1617574" rtl="0" eaLnBrk="1" latinLnBrk="0" hangingPunct="1">
              <a:lnSpc>
                <a:spcPct val="90000"/>
              </a:lnSpc>
              <a:spcBef>
                <a:spcPts val="885"/>
              </a:spcBef>
              <a:buFont typeface="Arial" panose="020B0604020202020204" pitchFamily="34" charset="0"/>
              <a:buChar char="•"/>
              <a:defRPr sz="3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48327" indent="-404393" algn="l" defTabSz="1617574" rtl="0" eaLnBrk="1" latinLnBrk="0" hangingPunct="1">
              <a:lnSpc>
                <a:spcPct val="90000"/>
              </a:lnSpc>
              <a:spcBef>
                <a:spcPts val="885"/>
              </a:spcBef>
              <a:buFont typeface="Arial" panose="020B0604020202020204" pitchFamily="34" charset="0"/>
              <a:buChar char="•"/>
              <a:defRPr sz="3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7114" indent="-404393" algn="l" defTabSz="1617574" rtl="0" eaLnBrk="1" latinLnBrk="0" hangingPunct="1">
              <a:lnSpc>
                <a:spcPct val="90000"/>
              </a:lnSpc>
              <a:spcBef>
                <a:spcPts val="885"/>
              </a:spcBef>
              <a:buFont typeface="Arial" panose="020B0604020202020204" pitchFamily="34" charset="0"/>
              <a:buChar char="•"/>
              <a:defRPr sz="3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65901" indent="-404393" algn="l" defTabSz="1617574" rtl="0" eaLnBrk="1" latinLnBrk="0" hangingPunct="1">
              <a:lnSpc>
                <a:spcPct val="90000"/>
              </a:lnSpc>
              <a:spcBef>
                <a:spcPts val="885"/>
              </a:spcBef>
              <a:buFont typeface="Arial" panose="020B0604020202020204" pitchFamily="34" charset="0"/>
              <a:buChar char="•"/>
              <a:defRPr sz="3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74688" indent="-404393" algn="l" defTabSz="1617574" rtl="0" eaLnBrk="1" latinLnBrk="0" hangingPunct="1">
              <a:lnSpc>
                <a:spcPct val="90000"/>
              </a:lnSpc>
              <a:spcBef>
                <a:spcPts val="885"/>
              </a:spcBef>
              <a:buFont typeface="Arial" panose="020B0604020202020204" pitchFamily="34" charset="0"/>
              <a:buChar char="•"/>
              <a:defRPr sz="3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lt"/>
              <a:buAutoNum type="arabicPeriod"/>
            </a:pPr>
            <a:r>
              <a:rPr lang="en-US" sz="2800" dirty="0"/>
              <a:t>If you can’t trust disk, trust </a:t>
            </a:r>
            <a:r>
              <a:rPr lang="en-US" sz="2800" u="sng" dirty="0"/>
              <a:t>memory</a:t>
            </a:r>
            <a:r>
              <a:rPr lang="en-US" sz="2800" dirty="0"/>
              <a:t>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🧠</a:t>
            </a:r>
            <a:endParaRPr lang="en-US" sz="2800" dirty="0"/>
          </a:p>
          <a:p>
            <a:pPr marL="914400" indent="-914400">
              <a:buFont typeface="+mj-lt"/>
              <a:buAutoNum type="arabicPeriod"/>
            </a:pPr>
            <a:r>
              <a:rPr lang="en-US" sz="2800" dirty="0"/>
              <a:t>All applications interact with the disk through the </a:t>
            </a:r>
            <a:r>
              <a:rPr lang="en-US" sz="2800" u="sng" dirty="0"/>
              <a:t>file system</a:t>
            </a:r>
            <a:r>
              <a:rPr lang="en-US" sz="2800" dirty="0"/>
              <a:t>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📂</a:t>
            </a:r>
            <a:endParaRPr lang="en-US" sz="2800" dirty="0"/>
          </a:p>
          <a:p>
            <a:pPr marL="914400" indent="-914400">
              <a:buFont typeface="+mj-lt"/>
              <a:buAutoNum type="arabicPeriod"/>
            </a:pPr>
            <a:r>
              <a:rPr lang="en-US" sz="2800" dirty="0"/>
              <a:t>The file system has APIs that explicitly guarantee persistence: </a:t>
            </a:r>
            <a:r>
              <a:rPr lang="en-US" sz="2800" u="sng" dirty="0" err="1"/>
              <a:t>fsync</a:t>
            </a:r>
            <a:r>
              <a:rPr lang="en-US" sz="2800" dirty="0"/>
              <a:t> 🔄</a:t>
            </a:r>
          </a:p>
        </p:txBody>
      </p:sp>
      <p:pic>
        <p:nvPicPr>
          <p:cNvPr id="105" name="Graphic 104" descr="Laptop with phone and calculator">
            <a:extLst>
              <a:ext uri="{FF2B5EF4-FFF2-40B4-BE49-F238E27FC236}">
                <a16:creationId xmlns:a16="http://schemas.microsoft.com/office/drawing/2014/main" id="{D700D900-F46E-75D9-6905-2A9436BAC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85187" y="6785930"/>
            <a:ext cx="1372584" cy="137258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B284FEE-0FC6-064A-93DB-D4B529E45FD5}"/>
              </a:ext>
            </a:extLst>
          </p:cNvPr>
          <p:cNvSpPr txBox="1"/>
          <p:nvPr/>
        </p:nvSpPr>
        <p:spPr>
          <a:xfrm>
            <a:off x="13845993" y="6608124"/>
            <a:ext cx="132080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📟</a:t>
            </a:r>
            <a:endParaRPr lang="en-US" sz="4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544D65-61DE-D8BB-5E02-6E4E9576DA7E}"/>
              </a:ext>
            </a:extLst>
          </p:cNvPr>
          <p:cNvSpPr txBox="1"/>
          <p:nvPr/>
        </p:nvSpPr>
        <p:spPr>
          <a:xfrm>
            <a:off x="13796253" y="8052273"/>
            <a:ext cx="14202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💿</a:t>
            </a: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9BBD3C01-9CDC-CCCB-BEED-D05A7E0B163D}"/>
              </a:ext>
            </a:extLst>
          </p:cNvPr>
          <p:cNvSpPr txBox="1">
            <a:spLocks/>
          </p:cNvSpPr>
          <p:nvPr/>
        </p:nvSpPr>
        <p:spPr>
          <a:xfrm>
            <a:off x="12625037" y="7989614"/>
            <a:ext cx="1692883" cy="392617"/>
          </a:xfrm>
          <a:prstGeom prst="rect">
            <a:avLst/>
          </a:prstGeom>
        </p:spPr>
        <p:txBody>
          <a:bodyPr/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Postgres🛢️</a:t>
            </a:r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B4ED4E1-D417-14E6-DAC5-6228F0225C9A}"/>
              </a:ext>
            </a:extLst>
          </p:cNvPr>
          <p:cNvGrpSpPr/>
          <p:nvPr/>
        </p:nvGrpSpPr>
        <p:grpSpPr>
          <a:xfrm>
            <a:off x="14175014" y="7268149"/>
            <a:ext cx="938160" cy="754920"/>
            <a:chOff x="3558676" y="3088457"/>
            <a:chExt cx="938160" cy="754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DA15B28-B10C-65F8-127B-900E0BF89D8D}"/>
                    </a:ext>
                  </a:extLst>
                </p14:cNvPr>
                <p14:cNvContentPartPr/>
                <p14:nvPr/>
              </p14:nvContentPartPr>
              <p14:xfrm>
                <a:off x="4231156" y="3088457"/>
                <a:ext cx="186120" cy="685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964B44-3D5F-640B-B716-9C0914F035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95516" y="3052817"/>
                  <a:ext cx="2577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0A835D9-DC49-DAF2-71BE-3CC7C245F6AB}"/>
                    </a:ext>
                  </a:extLst>
                </p14:cNvPr>
                <p14:cNvContentPartPr/>
                <p14:nvPr/>
              </p14:nvContentPartPr>
              <p14:xfrm>
                <a:off x="4162036" y="3584537"/>
                <a:ext cx="334800" cy="258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9D27A9-B528-8822-0347-838A05EFFC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26396" y="3548897"/>
                  <a:ext cx="4064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679E54B-4E80-43AA-2AD4-42F45B75D1F3}"/>
                    </a:ext>
                  </a:extLst>
                </p14:cNvPr>
                <p14:cNvContentPartPr/>
                <p14:nvPr/>
              </p14:nvContentPartPr>
              <p14:xfrm>
                <a:off x="3558676" y="3148217"/>
                <a:ext cx="342360" cy="570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4BE8CB-A387-62AE-94A7-295CF809D4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22676" y="3112217"/>
                  <a:ext cx="414000" cy="64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F6A856A-97DC-2A30-D525-9CA4596A53B4}"/>
              </a:ext>
            </a:extLst>
          </p:cNvPr>
          <p:cNvSpPr txBox="1"/>
          <p:nvPr/>
        </p:nvSpPr>
        <p:spPr>
          <a:xfrm>
            <a:off x="13058189" y="6119504"/>
            <a:ext cx="188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Original: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1D9B506-325E-316C-925A-C15B328C35E4}"/>
              </a:ext>
            </a:extLst>
          </p:cNvPr>
          <p:cNvGrpSpPr/>
          <p:nvPr/>
        </p:nvGrpSpPr>
        <p:grpSpPr>
          <a:xfrm>
            <a:off x="15936589" y="9310264"/>
            <a:ext cx="1764396" cy="2735536"/>
            <a:chOff x="15936589" y="9310264"/>
            <a:chExt cx="1764396" cy="2735536"/>
          </a:xfrm>
        </p:grpSpPr>
        <p:pic>
          <p:nvPicPr>
            <p:cNvPr id="140" name="Graphic 139" descr="Laptop with phone and calculator">
              <a:extLst>
                <a:ext uri="{FF2B5EF4-FFF2-40B4-BE49-F238E27FC236}">
                  <a16:creationId xmlns:a16="http://schemas.microsoft.com/office/drawing/2014/main" id="{FEA6D7E1-9B53-8951-EEAF-D7E212A0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936589" y="10281404"/>
              <a:ext cx="1764396" cy="1764396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656E17D-9E3B-A082-4EE4-6F818060D803}"/>
                </a:ext>
              </a:extLst>
            </p:cNvPr>
            <p:cNvSpPr txBox="1"/>
            <p:nvPr/>
          </p:nvSpPr>
          <p:spPr>
            <a:xfrm>
              <a:off x="16126706" y="10021165"/>
              <a:ext cx="1320801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4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🫖</a:t>
              </a:r>
              <a:endParaRPr lang="en-US" sz="5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A81DC5C-EBDD-887B-2857-AFD144D7EDFF}"/>
                </a:ext>
              </a:extLst>
            </p:cNvPr>
            <p:cNvSpPr txBox="1"/>
            <p:nvPr/>
          </p:nvSpPr>
          <p:spPr>
            <a:xfrm>
              <a:off x="16351151" y="9310264"/>
              <a:ext cx="69496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🧠</a:t>
              </a:r>
              <a:endParaRPr lang="en-US" sz="4000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8FDA7C8-92B4-0EAB-E4F3-4FF8CA15C2DD}"/>
              </a:ext>
            </a:extLst>
          </p:cNvPr>
          <p:cNvGrpSpPr/>
          <p:nvPr/>
        </p:nvGrpSpPr>
        <p:grpSpPr>
          <a:xfrm>
            <a:off x="17669967" y="9310264"/>
            <a:ext cx="1764396" cy="2735536"/>
            <a:chOff x="15936589" y="9310264"/>
            <a:chExt cx="1764396" cy="2735536"/>
          </a:xfrm>
        </p:grpSpPr>
        <p:pic>
          <p:nvPicPr>
            <p:cNvPr id="146" name="Graphic 145" descr="Laptop with phone and calculator">
              <a:extLst>
                <a:ext uri="{FF2B5EF4-FFF2-40B4-BE49-F238E27FC236}">
                  <a16:creationId xmlns:a16="http://schemas.microsoft.com/office/drawing/2014/main" id="{F25773FA-9936-D8A8-A985-34602C808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936589" y="10281404"/>
              <a:ext cx="1764396" cy="1764396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9E20530-BECC-1E7F-6159-3A28BADA14F3}"/>
                </a:ext>
              </a:extLst>
            </p:cNvPr>
            <p:cNvSpPr txBox="1"/>
            <p:nvPr/>
          </p:nvSpPr>
          <p:spPr>
            <a:xfrm>
              <a:off x="16126706" y="10021165"/>
              <a:ext cx="1320801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4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🫖</a:t>
              </a:r>
              <a:endParaRPr lang="en-US" sz="54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2435B87-84E7-6AAE-44C7-D9ADFBC36189}"/>
                </a:ext>
              </a:extLst>
            </p:cNvPr>
            <p:cNvSpPr txBox="1"/>
            <p:nvPr/>
          </p:nvSpPr>
          <p:spPr>
            <a:xfrm>
              <a:off x="16351151" y="9310264"/>
              <a:ext cx="69496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🧠</a:t>
              </a:r>
              <a:endParaRPr lang="en-US" sz="4000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04C0759-05A7-4A2D-C87D-E8D82879316D}"/>
              </a:ext>
            </a:extLst>
          </p:cNvPr>
          <p:cNvGrpSpPr/>
          <p:nvPr/>
        </p:nvGrpSpPr>
        <p:grpSpPr>
          <a:xfrm>
            <a:off x="19367696" y="9310264"/>
            <a:ext cx="1764396" cy="2735536"/>
            <a:chOff x="15936589" y="9310264"/>
            <a:chExt cx="1764396" cy="2735536"/>
          </a:xfrm>
        </p:grpSpPr>
        <p:pic>
          <p:nvPicPr>
            <p:cNvPr id="150" name="Graphic 149" descr="Laptop with phone and calculator">
              <a:extLst>
                <a:ext uri="{FF2B5EF4-FFF2-40B4-BE49-F238E27FC236}">
                  <a16:creationId xmlns:a16="http://schemas.microsoft.com/office/drawing/2014/main" id="{BDA20010-5873-EAD5-3BA1-E1857424F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936589" y="10281404"/>
              <a:ext cx="1764396" cy="1764396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CE40868-2C4C-44A0-500A-8A72FC0CA7D3}"/>
                </a:ext>
              </a:extLst>
            </p:cNvPr>
            <p:cNvSpPr txBox="1"/>
            <p:nvPr/>
          </p:nvSpPr>
          <p:spPr>
            <a:xfrm>
              <a:off x="16126706" y="10021165"/>
              <a:ext cx="1320801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4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🫖</a:t>
              </a:r>
              <a:endParaRPr lang="en-US" sz="54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3F50185-D486-60CE-64CC-672B81B35934}"/>
                </a:ext>
              </a:extLst>
            </p:cNvPr>
            <p:cNvSpPr txBox="1"/>
            <p:nvPr/>
          </p:nvSpPr>
          <p:spPr>
            <a:xfrm>
              <a:off x="16351151" y="9310264"/>
              <a:ext cx="69496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latin typeface="Segoe UI Emoji" panose="020B0502040204020203" pitchFamily="34" charset="0"/>
                  <a:ea typeface="Segoe UI Emoji" panose="020B0502040204020203" pitchFamily="34" charset="0"/>
                </a:rPr>
                <a:t>🧠</a:t>
              </a:r>
              <a:endParaRPr lang="en-US" sz="4000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E9396602-1E09-D8B2-6A9C-EC00804AA24F}"/>
              </a:ext>
            </a:extLst>
          </p:cNvPr>
          <p:cNvSpPr txBox="1"/>
          <p:nvPr/>
        </p:nvSpPr>
        <p:spPr>
          <a:xfrm>
            <a:off x="17384789" y="6083281"/>
            <a:ext cx="233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Rollbaccine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</p:txBody>
      </p:sp>
      <p:pic>
        <p:nvPicPr>
          <p:cNvPr id="154" name="Graphic 153" descr="Laptop with phone and calculator">
            <a:extLst>
              <a:ext uri="{FF2B5EF4-FFF2-40B4-BE49-F238E27FC236}">
                <a16:creationId xmlns:a16="http://schemas.microsoft.com/office/drawing/2014/main" id="{4E2739EE-9CF0-C924-FA3A-EE3B3668A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01728" y="6794297"/>
            <a:ext cx="1372584" cy="1372584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F59946F3-4B51-F05D-6368-1CD5209544BC}"/>
              </a:ext>
            </a:extLst>
          </p:cNvPr>
          <p:cNvSpPr txBox="1"/>
          <p:nvPr/>
        </p:nvSpPr>
        <p:spPr>
          <a:xfrm>
            <a:off x="18562534" y="6616491"/>
            <a:ext cx="132080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📟</a:t>
            </a:r>
            <a:endParaRPr lang="en-US" sz="4000" dirty="0"/>
          </a:p>
        </p:txBody>
      </p:sp>
      <p:sp>
        <p:nvSpPr>
          <p:cNvPr id="157" name="Text Placeholder 2">
            <a:extLst>
              <a:ext uri="{FF2B5EF4-FFF2-40B4-BE49-F238E27FC236}">
                <a16:creationId xmlns:a16="http://schemas.microsoft.com/office/drawing/2014/main" id="{3F6E3337-94CC-62B2-4F39-BEC399DFA834}"/>
              </a:ext>
            </a:extLst>
          </p:cNvPr>
          <p:cNvSpPr txBox="1">
            <a:spLocks/>
          </p:cNvSpPr>
          <p:nvPr/>
        </p:nvSpPr>
        <p:spPr>
          <a:xfrm>
            <a:off x="17341578" y="7997981"/>
            <a:ext cx="1692883" cy="392617"/>
          </a:xfrm>
          <a:prstGeom prst="rect">
            <a:avLst/>
          </a:prstGeom>
        </p:spPr>
        <p:txBody>
          <a:bodyPr/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Postgres🛢️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97E4829-5C10-9265-4C87-607ED72D084E}"/>
              </a:ext>
            </a:extLst>
          </p:cNvPr>
          <p:cNvSpPr txBox="1"/>
          <p:nvPr/>
        </p:nvSpPr>
        <p:spPr>
          <a:xfrm>
            <a:off x="18917207" y="8006428"/>
            <a:ext cx="6949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🧠</a:t>
            </a:r>
            <a:endParaRPr lang="en-US" sz="40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A5C949D-C9D4-8857-D535-C8C19261536A}"/>
              </a:ext>
            </a:extLst>
          </p:cNvPr>
          <p:cNvGrpSpPr/>
          <p:nvPr/>
        </p:nvGrpSpPr>
        <p:grpSpPr>
          <a:xfrm>
            <a:off x="19640439" y="7179007"/>
            <a:ext cx="339120" cy="744120"/>
            <a:chOff x="19640439" y="7179007"/>
            <a:chExt cx="339120" cy="74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40B70D0-6C30-086B-1D5B-067F5B8F21EB}"/>
                    </a:ext>
                  </a:extLst>
                </p14:cNvPr>
                <p14:cNvContentPartPr/>
                <p14:nvPr/>
              </p14:nvContentPartPr>
              <p14:xfrm>
                <a:off x="19672119" y="7179007"/>
                <a:ext cx="210960" cy="692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40B70D0-6C30-086B-1D5B-067F5B8F21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54119" y="7161007"/>
                  <a:ext cx="24660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E97461-7CC6-8C46-4473-AF27DB593FCB}"/>
                    </a:ext>
                  </a:extLst>
                </p14:cNvPr>
                <p14:cNvContentPartPr/>
                <p14:nvPr/>
              </p14:nvContentPartPr>
              <p14:xfrm>
                <a:off x="19640439" y="7709647"/>
                <a:ext cx="339120" cy="213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E97461-7CC6-8C46-4473-AF27DB593F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22439" y="7691647"/>
                  <a:ext cx="3747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AA0A609-C185-0BA0-74A5-D7C8488A0C8B}"/>
              </a:ext>
            </a:extLst>
          </p:cNvPr>
          <p:cNvGrpSpPr/>
          <p:nvPr/>
        </p:nvGrpSpPr>
        <p:grpSpPr>
          <a:xfrm>
            <a:off x="19681479" y="8633767"/>
            <a:ext cx="296280" cy="639000"/>
            <a:chOff x="19681479" y="8633767"/>
            <a:chExt cx="296280" cy="63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B48897-79F7-B3B8-053C-AB42C5FE1A76}"/>
                    </a:ext>
                  </a:extLst>
                </p14:cNvPr>
                <p14:cNvContentPartPr/>
                <p14:nvPr/>
              </p14:nvContentPartPr>
              <p14:xfrm>
                <a:off x="19681479" y="8633767"/>
                <a:ext cx="234720" cy="626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B48897-79F7-B3B8-053C-AB42C5FE1A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663839" y="8616127"/>
                  <a:ext cx="2703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4E5AF31-B42F-6291-CEAC-6647B4426075}"/>
                    </a:ext>
                  </a:extLst>
                </p14:cNvPr>
                <p14:cNvContentPartPr/>
                <p14:nvPr/>
              </p14:nvContentPartPr>
              <p14:xfrm>
                <a:off x="19790199" y="9153967"/>
                <a:ext cx="187560" cy="11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4E5AF31-B42F-6291-CEAC-6647B44260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772559" y="9136327"/>
                  <a:ext cx="2232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EF80470-6995-C68C-D38B-75F8AC8B924D}"/>
              </a:ext>
            </a:extLst>
          </p:cNvPr>
          <p:cNvGrpSpPr/>
          <p:nvPr/>
        </p:nvGrpSpPr>
        <p:grpSpPr>
          <a:xfrm>
            <a:off x="17126919" y="8561407"/>
            <a:ext cx="1923480" cy="966240"/>
            <a:chOff x="17126919" y="8561407"/>
            <a:chExt cx="1923480" cy="9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7332740-6AC6-E144-2475-334B87CEB45D}"/>
                    </a:ext>
                  </a:extLst>
                </p14:cNvPr>
                <p14:cNvContentPartPr/>
                <p14:nvPr/>
              </p14:nvContentPartPr>
              <p14:xfrm>
                <a:off x="18683919" y="8672287"/>
                <a:ext cx="366480" cy="477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7332740-6AC6-E144-2475-334B87CEB4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665919" y="8654647"/>
                  <a:ext cx="4021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788D00-9281-75CF-653B-845EFB6BD3CC}"/>
                    </a:ext>
                  </a:extLst>
                </p14:cNvPr>
                <p14:cNvContentPartPr/>
                <p14:nvPr/>
              </p14:nvContentPartPr>
              <p14:xfrm>
                <a:off x="18587439" y="9009967"/>
                <a:ext cx="268920" cy="201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788D00-9281-75CF-653B-845EFB6BD3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69439" y="8991967"/>
                  <a:ext cx="304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575D0C2-0D9A-8E60-808D-E61A58E1666A}"/>
                    </a:ext>
                  </a:extLst>
                </p14:cNvPr>
                <p14:cNvContentPartPr/>
                <p14:nvPr/>
              </p14:nvContentPartPr>
              <p14:xfrm>
                <a:off x="17132679" y="8561407"/>
                <a:ext cx="1652400" cy="901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575D0C2-0D9A-8E60-808D-E61A58E166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4679" y="8543407"/>
                  <a:ext cx="1688040" cy="9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5A1C8E3-7A5D-13F7-97F3-6731615C5B3C}"/>
                    </a:ext>
                  </a:extLst>
                </p14:cNvPr>
                <p14:cNvContentPartPr/>
                <p14:nvPr/>
              </p14:nvContentPartPr>
              <p14:xfrm>
                <a:off x="17126919" y="9284287"/>
                <a:ext cx="200520" cy="243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5A1C8E3-7A5D-13F7-97F3-6731615C5B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109279" y="9266647"/>
                  <a:ext cx="236160" cy="27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CF7DC1C-DD48-573A-91F1-98A1D1C1C155}"/>
                  </a:ext>
                </a:extLst>
              </p14:cNvPr>
              <p14:cNvContentPartPr/>
              <p14:nvPr/>
            </p14:nvContentPartPr>
            <p14:xfrm>
              <a:off x="19131399" y="7333447"/>
              <a:ext cx="325440" cy="531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CF7DC1C-DD48-573A-91F1-98A1D1C1C1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113759" y="7315807"/>
                <a:ext cx="361080" cy="56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509EA25-6794-3C86-587C-CFDE4CCA02B4}"/>
              </a:ext>
            </a:extLst>
          </p:cNvPr>
          <p:cNvGrpSpPr/>
          <p:nvPr/>
        </p:nvGrpSpPr>
        <p:grpSpPr>
          <a:xfrm>
            <a:off x="15842967" y="6580140"/>
            <a:ext cx="1050120" cy="441360"/>
            <a:chOff x="15887799" y="6710056"/>
            <a:chExt cx="105012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54CEA7-76E5-2508-5E18-72348346EF24}"/>
                    </a:ext>
                  </a:extLst>
                </p14:cNvPr>
                <p14:cNvContentPartPr/>
                <p14:nvPr/>
              </p14:nvContentPartPr>
              <p14:xfrm>
                <a:off x="15887799" y="6710056"/>
                <a:ext cx="378720" cy="428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54CEA7-76E5-2508-5E18-72348346EF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869799" y="6692416"/>
                  <a:ext cx="414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B25AE7D-6B70-9BA4-A688-FB52A2562B87}"/>
                    </a:ext>
                  </a:extLst>
                </p14:cNvPr>
                <p14:cNvContentPartPr/>
                <p14:nvPr/>
              </p14:nvContentPartPr>
              <p14:xfrm>
                <a:off x="16360479" y="6931456"/>
                <a:ext cx="105480" cy="171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B25AE7D-6B70-9BA4-A688-FB52A2562B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342479" y="6913816"/>
                  <a:ext cx="141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7BED5DA-BB34-40D3-BB02-95F4705D05DE}"/>
                    </a:ext>
                  </a:extLst>
                </p14:cNvPr>
                <p14:cNvContentPartPr/>
                <p14:nvPr/>
              </p14:nvContentPartPr>
              <p14:xfrm>
                <a:off x="16482519" y="7006696"/>
                <a:ext cx="5040" cy="113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7BED5DA-BB34-40D3-BB02-95F4705D05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464519" y="6988696"/>
                  <a:ext cx="40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3EAA82F-8AFC-90EB-50ED-75D7447CE622}"/>
                    </a:ext>
                  </a:extLst>
                </p14:cNvPr>
                <p14:cNvContentPartPr/>
                <p14:nvPr/>
              </p14:nvContentPartPr>
              <p14:xfrm>
                <a:off x="16569279" y="6871696"/>
                <a:ext cx="205560" cy="81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3EAA82F-8AFC-90EB-50ED-75D7447CE6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51639" y="6853696"/>
                  <a:ext cx="241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A0D7497-9DEF-F50B-36B5-DF1C87B4DE55}"/>
                    </a:ext>
                  </a:extLst>
                </p14:cNvPr>
                <p14:cNvContentPartPr/>
                <p14:nvPr/>
              </p14:nvContentPartPr>
              <p14:xfrm>
                <a:off x="16621119" y="6803656"/>
                <a:ext cx="40320" cy="307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A0D7497-9DEF-F50B-36B5-DF1C87B4DE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603479" y="6785656"/>
                  <a:ext cx="759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24EC7BB-69C4-0A58-8F2B-221FC6EBF411}"/>
                    </a:ext>
                  </a:extLst>
                </p14:cNvPr>
                <p14:cNvContentPartPr/>
                <p14:nvPr/>
              </p14:nvContentPartPr>
              <p14:xfrm>
                <a:off x="16789959" y="6867016"/>
                <a:ext cx="147960" cy="284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24EC7BB-69C4-0A58-8F2B-221FC6EBF4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772319" y="6849016"/>
                  <a:ext cx="183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DAA8980-6487-6F2F-4C5F-168948EFA465}"/>
                    </a:ext>
                  </a:extLst>
                </p14:cNvPr>
                <p14:cNvContentPartPr/>
                <p14:nvPr/>
              </p14:nvContentPartPr>
              <p14:xfrm>
                <a:off x="16449039" y="6844696"/>
                <a:ext cx="15840" cy="7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DAA8980-6487-6F2F-4C5F-168948EFA4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431039" y="6827056"/>
                  <a:ext cx="5148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E66EE34-8A76-A0FE-D75F-A765CF86EAC3}"/>
              </a:ext>
            </a:extLst>
          </p:cNvPr>
          <p:cNvGrpSpPr/>
          <p:nvPr/>
        </p:nvGrpSpPr>
        <p:grpSpPr>
          <a:xfrm>
            <a:off x="15867639" y="7252216"/>
            <a:ext cx="953640" cy="535680"/>
            <a:chOff x="15867639" y="7252216"/>
            <a:chExt cx="953640" cy="5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4C1E14E-965B-485F-0C58-9AB17EAA270C}"/>
                    </a:ext>
                  </a:extLst>
                </p14:cNvPr>
                <p14:cNvContentPartPr/>
                <p14:nvPr/>
              </p14:nvContentPartPr>
              <p14:xfrm>
                <a:off x="15933159" y="7380736"/>
                <a:ext cx="8640" cy="407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4C1E14E-965B-485F-0C58-9AB17EAA27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915519" y="7363096"/>
                  <a:ext cx="442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C93310A-632F-333D-E6FA-0DD972BA3F03}"/>
                    </a:ext>
                  </a:extLst>
                </p14:cNvPr>
                <p14:cNvContentPartPr/>
                <p14:nvPr/>
              </p14:nvContentPartPr>
              <p14:xfrm>
                <a:off x="15867639" y="7355536"/>
                <a:ext cx="434880" cy="366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C93310A-632F-333D-E6FA-0DD972BA3F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849999" y="7337536"/>
                  <a:ext cx="470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BCF8E88-693B-C8A3-7EF2-D346767F947C}"/>
                    </a:ext>
                  </a:extLst>
                </p14:cNvPr>
                <p14:cNvContentPartPr/>
                <p14:nvPr/>
              </p14:nvContentPartPr>
              <p14:xfrm>
                <a:off x="16166799" y="7511056"/>
                <a:ext cx="442440" cy="176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BCF8E88-693B-C8A3-7EF2-D346767F94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148799" y="7493056"/>
                  <a:ext cx="478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4E16A2B-62D7-4510-BF03-239350FDFF68}"/>
                    </a:ext>
                  </a:extLst>
                </p14:cNvPr>
                <p14:cNvContentPartPr/>
                <p14:nvPr/>
              </p14:nvContentPartPr>
              <p14:xfrm>
                <a:off x="16643079" y="7252216"/>
                <a:ext cx="178200" cy="371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4E16A2B-62D7-4510-BF03-239350FDFF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625439" y="7234576"/>
                  <a:ext cx="213840" cy="40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64CC04A-7182-776B-E73A-7B7F1F2B9791}"/>
                  </a:ext>
                </a:extLst>
              </p14:cNvPr>
              <p14:cNvContentPartPr/>
              <p14:nvPr/>
            </p14:nvContentPartPr>
            <p14:xfrm>
              <a:off x="19726479" y="7077256"/>
              <a:ext cx="217440" cy="7570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64CC04A-7182-776B-E73A-7B7F1F2B97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708479" y="7059256"/>
                <a:ext cx="25308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1819AE6-D2AE-BEA5-00E7-611E2CE20849}"/>
                  </a:ext>
                </a:extLst>
              </p14:cNvPr>
              <p14:cNvContentPartPr/>
              <p14:nvPr/>
            </p14:nvContentPartPr>
            <p14:xfrm>
              <a:off x="19861479" y="7748296"/>
              <a:ext cx="99360" cy="936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1819AE6-D2AE-BEA5-00E7-611E2CE208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843479" y="7730296"/>
                <a:ext cx="135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CB404AA-6E7D-2EB1-33D0-8D5ABA4FF197}"/>
              </a:ext>
            </a:extLst>
          </p:cNvPr>
          <p:cNvGrpSpPr/>
          <p:nvPr/>
        </p:nvGrpSpPr>
        <p:grpSpPr>
          <a:xfrm>
            <a:off x="19030959" y="7412056"/>
            <a:ext cx="343080" cy="504360"/>
            <a:chOff x="19030959" y="7412056"/>
            <a:chExt cx="343080" cy="50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AC2DD9E-5372-5998-A598-7854AE056295}"/>
                    </a:ext>
                  </a:extLst>
                </p14:cNvPr>
                <p14:cNvContentPartPr/>
                <p14:nvPr/>
              </p14:nvContentPartPr>
              <p14:xfrm>
                <a:off x="19103679" y="7444816"/>
                <a:ext cx="270360" cy="471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AC2DD9E-5372-5998-A598-7854AE05629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085679" y="7427176"/>
                  <a:ext cx="3060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8D4135B-120E-A9D2-3097-593E0D39A98B}"/>
                    </a:ext>
                  </a:extLst>
                </p14:cNvPr>
                <p14:cNvContentPartPr/>
                <p14:nvPr/>
              </p14:nvContentPartPr>
              <p14:xfrm>
                <a:off x="19030959" y="7412416"/>
                <a:ext cx="111600" cy="1026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8D4135B-120E-A9D2-3097-593E0D39A9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12959" y="7394416"/>
                  <a:ext cx="147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10357E8-D395-A21F-3827-88F5D31E79BD}"/>
                    </a:ext>
                  </a:extLst>
                </p14:cNvPr>
                <p14:cNvContentPartPr/>
                <p14:nvPr/>
              </p14:nvContentPartPr>
              <p14:xfrm>
                <a:off x="19140759" y="7412056"/>
                <a:ext cx="107280" cy="111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10357E8-D395-A21F-3827-88F5D31E79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122759" y="7394056"/>
                  <a:ext cx="14292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DCEC594-16C0-EAE1-3495-29CD614EC9BB}"/>
              </a:ext>
            </a:extLst>
          </p:cNvPr>
          <p:cNvGrpSpPr/>
          <p:nvPr/>
        </p:nvGrpSpPr>
        <p:grpSpPr>
          <a:xfrm>
            <a:off x="17029359" y="8382616"/>
            <a:ext cx="3052800" cy="991440"/>
            <a:chOff x="17029359" y="8382616"/>
            <a:chExt cx="3052800" cy="9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B42E05D-3887-3E65-7683-972E1F39F776}"/>
                    </a:ext>
                  </a:extLst>
                </p14:cNvPr>
                <p14:cNvContentPartPr/>
                <p14:nvPr/>
              </p14:nvContentPartPr>
              <p14:xfrm>
                <a:off x="19760319" y="8517976"/>
                <a:ext cx="251640" cy="642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B42E05D-3887-3E65-7683-972E1F39F7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742679" y="8499976"/>
                  <a:ext cx="28728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FB75AE-0930-A19D-A210-FCD17301EB6A}"/>
                    </a:ext>
                  </a:extLst>
                </p14:cNvPr>
                <p14:cNvContentPartPr/>
                <p14:nvPr/>
              </p14:nvContentPartPr>
              <p14:xfrm>
                <a:off x="19942839" y="9074536"/>
                <a:ext cx="139320" cy="64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FB75AE-0930-A19D-A210-FCD17301EB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924839" y="9056536"/>
                  <a:ext cx="174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7827D8C-70FE-1760-1F57-3D73FD9B245D}"/>
                    </a:ext>
                  </a:extLst>
                </p14:cNvPr>
                <p14:cNvContentPartPr/>
                <p14:nvPr/>
              </p14:nvContentPartPr>
              <p14:xfrm>
                <a:off x="19379799" y="8623096"/>
                <a:ext cx="473760" cy="737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7827D8C-70FE-1760-1F57-3D73FD9B24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362159" y="8605456"/>
                  <a:ext cx="50940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020D735-9EB0-683D-CC82-CCC91F589B86}"/>
                    </a:ext>
                  </a:extLst>
                </p14:cNvPr>
                <p14:cNvContentPartPr/>
                <p14:nvPr/>
              </p14:nvContentPartPr>
              <p14:xfrm>
                <a:off x="18791199" y="8716336"/>
                <a:ext cx="348480" cy="416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020D735-9EB0-683D-CC82-CCC91F589B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773559" y="8698696"/>
                  <a:ext cx="3841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B2CC5AE-B12B-DC53-DD12-84DAD8608888}"/>
                    </a:ext>
                  </a:extLst>
                </p14:cNvPr>
                <p14:cNvContentPartPr/>
                <p14:nvPr/>
              </p14:nvContentPartPr>
              <p14:xfrm>
                <a:off x="18784359" y="9004336"/>
                <a:ext cx="109080" cy="183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B2CC5AE-B12B-DC53-DD12-84DAD86088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766359" y="8986336"/>
                  <a:ext cx="144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830D891-4C22-E773-13F9-AE679EA5FDA8}"/>
                    </a:ext>
                  </a:extLst>
                </p14:cNvPr>
                <p14:cNvContentPartPr/>
                <p14:nvPr/>
              </p14:nvContentPartPr>
              <p14:xfrm>
                <a:off x="18354879" y="8685376"/>
                <a:ext cx="471600" cy="5443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830D891-4C22-E773-13F9-AE679EA5FD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337239" y="8667736"/>
                  <a:ext cx="5072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6A264C1-6189-98A9-F66A-BD505265C00D}"/>
                    </a:ext>
                  </a:extLst>
                </p14:cNvPr>
                <p14:cNvContentPartPr/>
                <p14:nvPr/>
              </p14:nvContentPartPr>
              <p14:xfrm>
                <a:off x="18737199" y="8672776"/>
                <a:ext cx="132120" cy="126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6A264C1-6189-98A9-F66A-BD505265C0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719559" y="8654776"/>
                  <a:ext cx="167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EDBA836-19C1-BE3D-5218-86FB17E14AD8}"/>
                    </a:ext>
                  </a:extLst>
                </p14:cNvPr>
                <p14:cNvContentPartPr/>
                <p14:nvPr/>
              </p14:nvContentPartPr>
              <p14:xfrm>
                <a:off x="17029359" y="8463976"/>
                <a:ext cx="1407240" cy="8035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EDBA836-19C1-BE3D-5218-86FB17E14A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011719" y="8446336"/>
                  <a:ext cx="144288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EE1190E-CB3D-14C2-989D-7D2AD7557F8C}"/>
                    </a:ext>
                  </a:extLst>
                </p14:cNvPr>
                <p14:cNvContentPartPr/>
                <p14:nvPr/>
              </p14:nvContentPartPr>
              <p14:xfrm>
                <a:off x="18346599" y="8382616"/>
                <a:ext cx="192600" cy="158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EE1190E-CB3D-14C2-989D-7D2AD7557F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328959" y="8364616"/>
                  <a:ext cx="228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19A6C31-B4F0-3982-4090-09725D68A6FB}"/>
                    </a:ext>
                  </a:extLst>
                </p14:cNvPr>
                <p14:cNvContentPartPr/>
                <p14:nvPr/>
              </p14:nvContentPartPr>
              <p14:xfrm>
                <a:off x="17337879" y="8511856"/>
                <a:ext cx="1396800" cy="839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19A6C31-B4F0-3982-4090-09725D68A6F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319879" y="8493856"/>
                  <a:ext cx="143244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8E3D9F-B76D-47F3-9B83-C5F8D74ED19D}"/>
                    </a:ext>
                  </a:extLst>
                </p14:cNvPr>
                <p14:cNvContentPartPr/>
                <p14:nvPr/>
              </p14:nvContentPartPr>
              <p14:xfrm>
                <a:off x="17343639" y="9105136"/>
                <a:ext cx="226800" cy="2689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8E3D9F-B76D-47F3-9B83-C5F8D74ED1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325639" y="9087496"/>
                  <a:ext cx="26244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AACF9CC-B8AE-A44F-BC47-8EE3AC0E591A}"/>
              </a:ext>
            </a:extLst>
          </p:cNvPr>
          <p:cNvGrpSpPr/>
          <p:nvPr/>
        </p:nvGrpSpPr>
        <p:grpSpPr>
          <a:xfrm>
            <a:off x="15929245" y="7957960"/>
            <a:ext cx="907920" cy="641160"/>
            <a:chOff x="15932362" y="7795774"/>
            <a:chExt cx="90792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14C628-E3B0-F248-34EB-524E018FADD8}"/>
                    </a:ext>
                  </a:extLst>
                </p14:cNvPr>
                <p14:cNvContentPartPr/>
                <p14:nvPr/>
              </p14:nvContentPartPr>
              <p14:xfrm>
                <a:off x="15936322" y="7795774"/>
                <a:ext cx="335160" cy="128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14C628-E3B0-F248-34EB-524E018FAD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918682" y="7777774"/>
                  <a:ext cx="370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0BE7EC5-6B10-6664-B40F-EC947B00C014}"/>
                    </a:ext>
                  </a:extLst>
                </p14:cNvPr>
                <p14:cNvContentPartPr/>
                <p14:nvPr/>
              </p14:nvContentPartPr>
              <p14:xfrm>
                <a:off x="15932362" y="7886854"/>
                <a:ext cx="42840" cy="378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0BE7EC5-6B10-6664-B40F-EC947B00C01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914362" y="7868854"/>
                  <a:ext cx="784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FD53278-B4D7-1EE8-AC92-EE1D0FCCD318}"/>
                    </a:ext>
                  </a:extLst>
                </p14:cNvPr>
                <p14:cNvContentPartPr/>
                <p14:nvPr/>
              </p14:nvContentPartPr>
              <p14:xfrm>
                <a:off x="15938122" y="8000254"/>
                <a:ext cx="209160" cy="68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FD53278-B4D7-1EE8-AC92-EE1D0FCCD31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920482" y="7982614"/>
                  <a:ext cx="244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D045D96-9B2F-0403-D2FB-33B15EA6A7FB}"/>
                    </a:ext>
                  </a:extLst>
                </p14:cNvPr>
                <p14:cNvContentPartPr/>
                <p14:nvPr/>
              </p14:nvContentPartPr>
              <p14:xfrm>
                <a:off x="16162042" y="8024014"/>
                <a:ext cx="129960" cy="2307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D045D96-9B2F-0403-D2FB-33B15EA6A7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144402" y="8006014"/>
                  <a:ext cx="165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4F3B1B2-710E-D640-B586-D1F3183C022B}"/>
                    </a:ext>
                  </a:extLst>
                </p14:cNvPr>
                <p14:cNvContentPartPr/>
                <p14:nvPr/>
              </p14:nvContentPartPr>
              <p14:xfrm>
                <a:off x="16321882" y="8073694"/>
                <a:ext cx="88560" cy="93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4F3B1B2-710E-D640-B586-D1F3183C02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303882" y="8056054"/>
                  <a:ext cx="124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480E1E3-58F8-725F-A066-D5165805D5EA}"/>
                    </a:ext>
                  </a:extLst>
                </p14:cNvPr>
                <p14:cNvContentPartPr/>
                <p14:nvPr/>
              </p14:nvContentPartPr>
              <p14:xfrm>
                <a:off x="16400362" y="8071894"/>
                <a:ext cx="55800" cy="365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480E1E3-58F8-725F-A066-D5165805D5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382362" y="8053894"/>
                  <a:ext cx="914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FDDD8BC-18DF-6922-5221-D9EE251F5D7A}"/>
                    </a:ext>
                  </a:extLst>
                </p14:cNvPr>
                <p14:cNvContentPartPr/>
                <p14:nvPr/>
              </p14:nvContentPartPr>
              <p14:xfrm>
                <a:off x="16513762" y="8035174"/>
                <a:ext cx="154080" cy="192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FDDD8BC-18DF-6922-5221-D9EE251F5D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496122" y="8017174"/>
                  <a:ext cx="189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4C3D35F-4708-76B2-51BC-D0A4B2254970}"/>
                    </a:ext>
                  </a:extLst>
                </p14:cNvPr>
                <p14:cNvContentPartPr/>
                <p14:nvPr/>
              </p14:nvContentPartPr>
              <p14:xfrm>
                <a:off x="16747042" y="8015374"/>
                <a:ext cx="93240" cy="221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4C3D35F-4708-76B2-51BC-D0A4B225497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729042" y="7997734"/>
                  <a:ext cx="128880" cy="25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30B7367D-98C1-80E1-620E-4970B27C826C}"/>
              </a:ext>
            </a:extLst>
          </p:cNvPr>
          <p:cNvSpPr txBox="1"/>
          <p:nvPr/>
        </p:nvSpPr>
        <p:spPr>
          <a:xfrm>
            <a:off x="13259869" y="10372572"/>
            <a:ext cx="2155655" cy="11948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Network 📶 latency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&lt;&lt;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Disk </a:t>
            </a:r>
            <a:r>
              <a:rPr lang="en-US" sz="1800" dirty="0"/>
              <a:t>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write latency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04A2581-266C-156F-027D-904582129C73}"/>
              </a:ext>
            </a:extLst>
          </p:cNvPr>
          <p:cNvSpPr txBox="1"/>
          <p:nvPr/>
        </p:nvSpPr>
        <p:spPr>
          <a:xfrm>
            <a:off x="13175943" y="9171555"/>
            <a:ext cx="2287486" cy="7793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Writes ✍️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async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📖 remain local</a:t>
            </a:r>
          </a:p>
        </p:txBody>
      </p:sp>
    </p:spTree>
    <p:extLst>
      <p:ext uri="{BB962C8B-B14F-4D97-AF65-F5344CB8AC3E}">
        <p14:creationId xmlns:p14="http://schemas.microsoft.com/office/powerpoint/2010/main" val="5066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67" grpId="0"/>
      <p:bldP spid="83" grpId="0"/>
    </p:bldLst>
  </p:timing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</TotalTime>
  <Words>228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Segoe UI Emoji</vt:lpstr>
      <vt:lpstr>Segoe UI Light</vt:lpstr>
      <vt:lpstr>Segoe UI Semibold</vt:lpstr>
      <vt:lpstr>Segoe UI Semilight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Neeltje Berger</dc:creator>
  <cp:lastModifiedBy>David Chu</cp:lastModifiedBy>
  <cp:revision>8</cp:revision>
  <dcterms:created xsi:type="dcterms:W3CDTF">2022-08-04T13:07:53Z</dcterms:created>
  <dcterms:modified xsi:type="dcterms:W3CDTF">2023-08-22T15:16:08Z</dcterms:modified>
</cp:coreProperties>
</file>