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1805A8-C0D3-468D-8B74-00D2DFAC4BD9}" v="167" dt="2024-04-15T15:55:56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úl González Gómez" userId="3630eafe-574e-4815-b36e-64086573f710" providerId="ADAL" clId="{CFB11DDE-32DF-47B1-8F50-215DF6B4C3D3}"/>
    <pc:docChg chg="undo custSel addSld modSld">
      <pc:chgData name="Raúl González Gómez" userId="3630eafe-574e-4815-b36e-64086573f710" providerId="ADAL" clId="{CFB11DDE-32DF-47B1-8F50-215DF6B4C3D3}" dt="2024-04-06T17:47:08.194" v="537" actId="20577"/>
      <pc:docMkLst>
        <pc:docMk/>
      </pc:docMkLst>
      <pc:sldChg chg="addSp delSp modSp new mod">
        <pc:chgData name="Raúl González Gómez" userId="3630eafe-574e-4815-b36e-64086573f710" providerId="ADAL" clId="{CFB11DDE-32DF-47B1-8F50-215DF6B4C3D3}" dt="2024-04-06T17:47:08.194" v="537" actId="20577"/>
        <pc:sldMkLst>
          <pc:docMk/>
          <pc:sldMk cId="2507857795" sldId="256"/>
        </pc:sldMkLst>
        <pc:spChg chg="mod">
          <ac:chgData name="Raúl González Gómez" userId="3630eafe-574e-4815-b36e-64086573f710" providerId="ADAL" clId="{CFB11DDE-32DF-47B1-8F50-215DF6B4C3D3}" dt="2024-04-06T17:47:08.194" v="537" actId="20577"/>
          <ac:spMkLst>
            <pc:docMk/>
            <pc:sldMk cId="2507857795" sldId="256"/>
            <ac:spMk id="2" creationId="{0E576F64-6DBA-41F2-3D96-2C1F984A6B69}"/>
          </ac:spMkLst>
        </pc:spChg>
        <pc:spChg chg="mod">
          <ac:chgData name="Raúl González Gómez" userId="3630eafe-574e-4815-b36e-64086573f710" providerId="ADAL" clId="{CFB11DDE-32DF-47B1-8F50-215DF6B4C3D3}" dt="2024-04-06T17:34:25.548" v="434" actId="1076"/>
          <ac:spMkLst>
            <pc:docMk/>
            <pc:sldMk cId="2507857795" sldId="256"/>
            <ac:spMk id="3" creationId="{61C0B8E1-AE71-8B06-223D-345A8F3A865E}"/>
          </ac:spMkLst>
        </pc:spChg>
        <pc:spChg chg="add mod">
          <ac:chgData name="Raúl González Gómez" userId="3630eafe-574e-4815-b36e-64086573f710" providerId="ADAL" clId="{CFB11DDE-32DF-47B1-8F50-215DF6B4C3D3}" dt="2024-04-06T17:39:52.049" v="462" actId="20577"/>
          <ac:spMkLst>
            <pc:docMk/>
            <pc:sldMk cId="2507857795" sldId="256"/>
            <ac:spMk id="4" creationId="{4AB75BB4-6F52-4796-2CDA-791B32B3F82C}"/>
          </ac:spMkLst>
        </pc:spChg>
        <pc:spChg chg="add mod">
          <ac:chgData name="Raúl González Gómez" userId="3630eafe-574e-4815-b36e-64086573f710" providerId="ADAL" clId="{CFB11DDE-32DF-47B1-8F50-215DF6B4C3D3}" dt="2024-04-06T17:34:22.138" v="433" actId="1076"/>
          <ac:spMkLst>
            <pc:docMk/>
            <pc:sldMk cId="2507857795" sldId="256"/>
            <ac:spMk id="5" creationId="{F756D789-0568-6069-BA50-DF64E8B49004}"/>
          </ac:spMkLst>
        </pc:spChg>
        <pc:spChg chg="add mod">
          <ac:chgData name="Raúl González Gómez" userId="3630eafe-574e-4815-b36e-64086573f710" providerId="ADAL" clId="{CFB11DDE-32DF-47B1-8F50-215DF6B4C3D3}" dt="2024-04-06T17:30:25.217" v="407" actId="255"/>
          <ac:spMkLst>
            <pc:docMk/>
            <pc:sldMk cId="2507857795" sldId="256"/>
            <ac:spMk id="6" creationId="{AA3A720A-5886-9C7B-4908-63DCEFAF5D17}"/>
          </ac:spMkLst>
        </pc:spChg>
        <pc:spChg chg="add mod">
          <ac:chgData name="Raúl González Gómez" userId="3630eafe-574e-4815-b36e-64086573f710" providerId="ADAL" clId="{CFB11DDE-32DF-47B1-8F50-215DF6B4C3D3}" dt="2024-04-06T17:35:29.170" v="440" actId="208"/>
          <ac:spMkLst>
            <pc:docMk/>
            <pc:sldMk cId="2507857795" sldId="256"/>
            <ac:spMk id="7" creationId="{C71A6101-140E-F1CB-5E4C-7066B8399088}"/>
          </ac:spMkLst>
        </pc:spChg>
        <pc:spChg chg="add del">
          <ac:chgData name="Raúl González Gómez" userId="3630eafe-574e-4815-b36e-64086573f710" providerId="ADAL" clId="{CFB11DDE-32DF-47B1-8F50-215DF6B4C3D3}" dt="2024-04-06T17:32:38.414" v="418" actId="22"/>
          <ac:spMkLst>
            <pc:docMk/>
            <pc:sldMk cId="2507857795" sldId="256"/>
            <ac:spMk id="9" creationId="{76E133AE-E0E0-1D0B-6723-F9026E34E190}"/>
          </ac:spMkLst>
        </pc:spChg>
        <pc:spChg chg="add del mod">
          <ac:chgData name="Raúl González Gómez" userId="3630eafe-574e-4815-b36e-64086573f710" providerId="ADAL" clId="{CFB11DDE-32DF-47B1-8F50-215DF6B4C3D3}" dt="2024-04-06T17:33:45.330" v="428" actId="478"/>
          <ac:spMkLst>
            <pc:docMk/>
            <pc:sldMk cId="2507857795" sldId="256"/>
            <ac:spMk id="10" creationId="{32513FD6-5A98-A3FC-1635-9336543F2D1D}"/>
          </ac:spMkLst>
        </pc:spChg>
        <pc:spChg chg="add mod">
          <ac:chgData name="Raúl González Gómez" userId="3630eafe-574e-4815-b36e-64086573f710" providerId="ADAL" clId="{CFB11DDE-32DF-47B1-8F50-215DF6B4C3D3}" dt="2024-04-06T17:35:32.641" v="441" actId="208"/>
          <ac:spMkLst>
            <pc:docMk/>
            <pc:sldMk cId="2507857795" sldId="256"/>
            <ac:spMk id="11" creationId="{72AB9887-363F-9BBD-8C03-969C308AB3CD}"/>
          </ac:spMkLst>
        </pc:spChg>
        <pc:spChg chg="add mod ord">
          <ac:chgData name="Raúl González Gómez" userId="3630eafe-574e-4815-b36e-64086573f710" providerId="ADAL" clId="{CFB11DDE-32DF-47B1-8F50-215DF6B4C3D3}" dt="2024-04-06T17:35:24.345" v="439" actId="207"/>
          <ac:spMkLst>
            <pc:docMk/>
            <pc:sldMk cId="2507857795" sldId="256"/>
            <ac:spMk id="12" creationId="{15BD6E00-4D1D-F4A5-FAED-E9F181B85EB8}"/>
          </ac:spMkLst>
        </pc:spChg>
        <pc:spChg chg="add mod ord">
          <ac:chgData name="Raúl González Gómez" userId="3630eafe-574e-4815-b36e-64086573f710" providerId="ADAL" clId="{CFB11DDE-32DF-47B1-8F50-215DF6B4C3D3}" dt="2024-04-06T17:37:02.683" v="452" actId="1076"/>
          <ac:spMkLst>
            <pc:docMk/>
            <pc:sldMk cId="2507857795" sldId="256"/>
            <ac:spMk id="13" creationId="{38D52B29-69CD-3FA5-D100-9EDECEFBE264}"/>
          </ac:spMkLst>
        </pc:spChg>
        <pc:spChg chg="add mod ord">
          <ac:chgData name="Raúl González Gómez" userId="3630eafe-574e-4815-b36e-64086573f710" providerId="ADAL" clId="{CFB11DDE-32DF-47B1-8F50-215DF6B4C3D3}" dt="2024-04-06T17:45:25.389" v="482" actId="14100"/>
          <ac:spMkLst>
            <pc:docMk/>
            <pc:sldMk cId="2507857795" sldId="256"/>
            <ac:spMk id="14" creationId="{C42EC343-058F-516D-B7D0-760FB15D73AA}"/>
          </ac:spMkLst>
        </pc:spChg>
        <pc:picChg chg="add mod modCrop">
          <ac:chgData name="Raúl González Gómez" userId="3630eafe-574e-4815-b36e-64086573f710" providerId="ADAL" clId="{CFB11DDE-32DF-47B1-8F50-215DF6B4C3D3}" dt="2024-04-06T17:43:19.606" v="475" actId="14861"/>
          <ac:picMkLst>
            <pc:docMk/>
            <pc:sldMk cId="2507857795" sldId="256"/>
            <ac:picMk id="20" creationId="{C5EAEFA6-72F1-D909-75E3-9BA2562DD469}"/>
          </ac:picMkLst>
        </pc:picChg>
        <pc:cxnChg chg="add">
          <ac:chgData name="Raúl González Gómez" userId="3630eafe-574e-4815-b36e-64086573f710" providerId="ADAL" clId="{CFB11DDE-32DF-47B1-8F50-215DF6B4C3D3}" dt="2024-04-06T17:38:27.942" v="457" actId="11529"/>
          <ac:cxnSpMkLst>
            <pc:docMk/>
            <pc:sldMk cId="2507857795" sldId="256"/>
            <ac:cxnSpMk id="16" creationId="{A2F1D42F-2939-6F55-FAFD-042736CA92C7}"/>
          </ac:cxnSpMkLst>
        </pc:cxnChg>
        <pc:cxnChg chg="add">
          <ac:chgData name="Raúl González Gómez" userId="3630eafe-574e-4815-b36e-64086573f710" providerId="ADAL" clId="{CFB11DDE-32DF-47B1-8F50-215DF6B4C3D3}" dt="2024-04-06T17:38:37.012" v="458" actId="11529"/>
          <ac:cxnSpMkLst>
            <pc:docMk/>
            <pc:sldMk cId="2507857795" sldId="256"/>
            <ac:cxnSpMk id="18" creationId="{4C13304E-C02A-5FCC-909F-5D6110D20F70}"/>
          </ac:cxnSpMkLst>
        </pc:cxnChg>
        <pc:cxnChg chg="add mod">
          <ac:chgData name="Raúl González Gómez" userId="3630eafe-574e-4815-b36e-64086573f710" providerId="ADAL" clId="{CFB11DDE-32DF-47B1-8F50-215DF6B4C3D3}" dt="2024-04-06T17:43:47.003" v="479" actId="14100"/>
          <ac:cxnSpMkLst>
            <pc:docMk/>
            <pc:sldMk cId="2507857795" sldId="256"/>
            <ac:cxnSpMk id="21" creationId="{095A6091-BAE4-24E9-8C84-2D4498170085}"/>
          </ac:cxnSpMkLst>
        </pc:cxnChg>
      </pc:sldChg>
    </pc:docChg>
  </pc:docChgLst>
  <pc:docChgLst>
    <pc:chgData name="Raúl González Gómez" userId="3630eafe-574e-4815-b36e-64086573f710" providerId="ADAL" clId="{55E9FA40-ACE6-4C52-A296-B1B754023BC8}"/>
    <pc:docChg chg="undo redo custSel modSld">
      <pc:chgData name="Raúl González Gómez" userId="3630eafe-574e-4815-b36e-64086573f710" providerId="ADAL" clId="{55E9FA40-ACE6-4C52-A296-B1B754023BC8}" dt="2024-04-08T16:03:42.805" v="355" actId="115"/>
      <pc:docMkLst>
        <pc:docMk/>
      </pc:docMkLst>
      <pc:sldChg chg="addSp delSp modSp mod">
        <pc:chgData name="Raúl González Gómez" userId="3630eafe-574e-4815-b36e-64086573f710" providerId="ADAL" clId="{55E9FA40-ACE6-4C52-A296-B1B754023BC8}" dt="2024-04-07T15:41:21.733" v="257" actId="1076"/>
        <pc:sldMkLst>
          <pc:docMk/>
          <pc:sldMk cId="2507857795" sldId="256"/>
        </pc:sldMkLst>
        <pc:spChg chg="mod">
          <ac:chgData name="Raúl González Gómez" userId="3630eafe-574e-4815-b36e-64086573f710" providerId="ADAL" clId="{55E9FA40-ACE6-4C52-A296-B1B754023BC8}" dt="2024-04-07T15:41:04.949" v="253" actId="1076"/>
          <ac:spMkLst>
            <pc:docMk/>
            <pc:sldMk cId="2507857795" sldId="256"/>
            <ac:spMk id="3" creationId="{61C0B8E1-AE71-8B06-223D-345A8F3A865E}"/>
          </ac:spMkLst>
        </pc:spChg>
        <pc:spChg chg="mod">
          <ac:chgData name="Raúl González Gómez" userId="3630eafe-574e-4815-b36e-64086573f710" providerId="ADAL" clId="{55E9FA40-ACE6-4C52-A296-B1B754023BC8}" dt="2024-04-07T15:40:35.726" v="246" actId="6549"/>
          <ac:spMkLst>
            <pc:docMk/>
            <pc:sldMk cId="2507857795" sldId="256"/>
            <ac:spMk id="4" creationId="{4AB75BB4-6F52-4796-2CDA-791B32B3F82C}"/>
          </ac:spMkLst>
        </pc:spChg>
        <pc:spChg chg="add del mod">
          <ac:chgData name="Raúl González Gómez" userId="3630eafe-574e-4815-b36e-64086573f710" providerId="ADAL" clId="{55E9FA40-ACE6-4C52-A296-B1B754023BC8}" dt="2024-04-07T15:31:43.481" v="29" actId="478"/>
          <ac:spMkLst>
            <pc:docMk/>
            <pc:sldMk cId="2507857795" sldId="256"/>
            <ac:spMk id="5" creationId="{F756D789-0568-6069-BA50-DF64E8B49004}"/>
          </ac:spMkLst>
        </pc:spChg>
        <pc:spChg chg="del mod">
          <ac:chgData name="Raúl González Gómez" userId="3630eafe-574e-4815-b36e-64086573f710" providerId="ADAL" clId="{55E9FA40-ACE6-4C52-A296-B1B754023BC8}" dt="2024-04-07T15:31:45.357" v="30" actId="478"/>
          <ac:spMkLst>
            <pc:docMk/>
            <pc:sldMk cId="2507857795" sldId="256"/>
            <ac:spMk id="6" creationId="{AA3A720A-5886-9C7B-4908-63DCEFAF5D17}"/>
          </ac:spMkLst>
        </pc:spChg>
        <pc:spChg chg="mod">
          <ac:chgData name="Raúl González Gómez" userId="3630eafe-574e-4815-b36e-64086573f710" providerId="ADAL" clId="{55E9FA40-ACE6-4C52-A296-B1B754023BC8}" dt="2024-04-07T15:41:09.790" v="254" actId="14100"/>
          <ac:spMkLst>
            <pc:docMk/>
            <pc:sldMk cId="2507857795" sldId="256"/>
            <ac:spMk id="7" creationId="{C71A6101-140E-F1CB-5E4C-7066B8399088}"/>
          </ac:spMkLst>
        </pc:spChg>
        <pc:spChg chg="add del">
          <ac:chgData name="Raúl González Gómez" userId="3630eafe-574e-4815-b36e-64086573f710" providerId="ADAL" clId="{55E9FA40-ACE6-4C52-A296-B1B754023BC8}" dt="2024-04-07T15:31:10.315" v="22" actId="22"/>
          <ac:spMkLst>
            <pc:docMk/>
            <pc:sldMk cId="2507857795" sldId="256"/>
            <ac:spMk id="9" creationId="{60B5B482-B981-A488-D2CF-4C78AC64F02D}"/>
          </ac:spMkLst>
        </pc:spChg>
        <pc:spChg chg="add del mod">
          <ac:chgData name="Raúl González Gómez" userId="3630eafe-574e-4815-b36e-64086573f710" providerId="ADAL" clId="{55E9FA40-ACE6-4C52-A296-B1B754023BC8}" dt="2024-04-07T15:31:41.645" v="28" actId="478"/>
          <ac:spMkLst>
            <pc:docMk/>
            <pc:sldMk cId="2507857795" sldId="256"/>
            <ac:spMk id="11" creationId="{72AB9887-363F-9BBD-8C03-969C308AB3CD}"/>
          </ac:spMkLst>
        </pc:spChg>
        <pc:spChg chg="del mod">
          <ac:chgData name="Raúl González Gómez" userId="3630eafe-574e-4815-b36e-64086573f710" providerId="ADAL" clId="{55E9FA40-ACE6-4C52-A296-B1B754023BC8}" dt="2024-04-07T15:40:33.539" v="244" actId="478"/>
          <ac:spMkLst>
            <pc:docMk/>
            <pc:sldMk cId="2507857795" sldId="256"/>
            <ac:spMk id="12" creationId="{15BD6E00-4D1D-F4A5-FAED-E9F181B85EB8}"/>
          </ac:spMkLst>
        </pc:spChg>
        <pc:spChg chg="del mod">
          <ac:chgData name="Raúl González Gómez" userId="3630eafe-574e-4815-b36e-64086573f710" providerId="ADAL" clId="{55E9FA40-ACE6-4C52-A296-B1B754023BC8}" dt="2024-04-07T15:31:46.579" v="31" actId="478"/>
          <ac:spMkLst>
            <pc:docMk/>
            <pc:sldMk cId="2507857795" sldId="256"/>
            <ac:spMk id="13" creationId="{38D52B29-69CD-3FA5-D100-9EDECEFBE264}"/>
          </ac:spMkLst>
        </pc:spChg>
        <pc:spChg chg="add mod">
          <ac:chgData name="Raúl González Gómez" userId="3630eafe-574e-4815-b36e-64086573f710" providerId="ADAL" clId="{55E9FA40-ACE6-4C52-A296-B1B754023BC8}" dt="2024-04-07T15:41:21.733" v="257" actId="1076"/>
          <ac:spMkLst>
            <pc:docMk/>
            <pc:sldMk cId="2507857795" sldId="256"/>
            <ac:spMk id="22" creationId="{29E34497-DDCF-4267-BDF9-998545E399E5}"/>
          </ac:spMkLst>
        </pc:spChg>
        <pc:spChg chg="add mod">
          <ac:chgData name="Raúl González Gómez" userId="3630eafe-574e-4815-b36e-64086573f710" providerId="ADAL" clId="{55E9FA40-ACE6-4C52-A296-B1B754023BC8}" dt="2024-04-07T15:33:46.349" v="125"/>
          <ac:spMkLst>
            <pc:docMk/>
            <pc:sldMk cId="2507857795" sldId="256"/>
            <ac:spMk id="23" creationId="{63057B47-FA13-19CD-A999-C25DC685C1DD}"/>
          </ac:spMkLst>
        </pc:spChg>
        <pc:spChg chg="add mod">
          <ac:chgData name="Raúl González Gómez" userId="3630eafe-574e-4815-b36e-64086573f710" providerId="ADAL" clId="{55E9FA40-ACE6-4C52-A296-B1B754023BC8}" dt="2024-04-07T15:40:58.463" v="251" actId="1076"/>
          <ac:spMkLst>
            <pc:docMk/>
            <pc:sldMk cId="2507857795" sldId="256"/>
            <ac:spMk id="24" creationId="{2FD52A94-97FE-D7C0-3630-C9DAB7631F2D}"/>
          </ac:spMkLst>
        </pc:spChg>
        <pc:spChg chg="add del mod">
          <ac:chgData name="Raúl González Gómez" userId="3630eafe-574e-4815-b36e-64086573f710" providerId="ADAL" clId="{55E9FA40-ACE6-4C52-A296-B1B754023BC8}" dt="2024-04-07T15:36:06.135" v="136" actId="478"/>
          <ac:spMkLst>
            <pc:docMk/>
            <pc:sldMk cId="2507857795" sldId="256"/>
            <ac:spMk id="25" creationId="{C54C160A-6A3D-C922-EA0B-882F58281CBB}"/>
          </ac:spMkLst>
        </pc:spChg>
        <pc:spChg chg="add">
          <ac:chgData name="Raúl González Gómez" userId="3630eafe-574e-4815-b36e-64086573f710" providerId="ADAL" clId="{55E9FA40-ACE6-4C52-A296-B1B754023BC8}" dt="2024-04-07T15:37:48.895" v="162"/>
          <ac:spMkLst>
            <pc:docMk/>
            <pc:sldMk cId="2507857795" sldId="256"/>
            <ac:spMk id="26" creationId="{64294C67-0D9F-976B-EF89-BBD28C99B45F}"/>
          </ac:spMkLst>
        </pc:spChg>
        <pc:spChg chg="add mod">
          <ac:chgData name="Raúl González Gómez" userId="3630eafe-574e-4815-b36e-64086573f710" providerId="ADAL" clId="{55E9FA40-ACE6-4C52-A296-B1B754023BC8}" dt="2024-04-07T15:41:00.841" v="252" actId="1076"/>
          <ac:spMkLst>
            <pc:docMk/>
            <pc:sldMk cId="2507857795" sldId="256"/>
            <ac:spMk id="27" creationId="{F8246436-0729-F930-DC03-CAE459808FB0}"/>
          </ac:spMkLst>
        </pc:spChg>
        <pc:spChg chg="add">
          <ac:chgData name="Raúl González Gómez" userId="3630eafe-574e-4815-b36e-64086573f710" providerId="ADAL" clId="{55E9FA40-ACE6-4C52-A296-B1B754023BC8}" dt="2024-04-07T15:38:02.468" v="164"/>
          <ac:spMkLst>
            <pc:docMk/>
            <pc:sldMk cId="2507857795" sldId="256"/>
            <ac:spMk id="28" creationId="{AADC8B45-4526-21D4-F785-322FFEEA6E85}"/>
          </ac:spMkLst>
        </pc:spChg>
        <pc:spChg chg="add">
          <ac:chgData name="Raúl González Gómez" userId="3630eafe-574e-4815-b36e-64086573f710" providerId="ADAL" clId="{55E9FA40-ACE6-4C52-A296-B1B754023BC8}" dt="2024-04-07T15:38:05.736" v="165"/>
          <ac:spMkLst>
            <pc:docMk/>
            <pc:sldMk cId="2507857795" sldId="256"/>
            <ac:spMk id="29" creationId="{438D075F-52CE-159D-762E-7C3C4863B386}"/>
          </ac:spMkLst>
        </pc:spChg>
        <pc:spChg chg="add">
          <ac:chgData name="Raúl González Gómez" userId="3630eafe-574e-4815-b36e-64086573f710" providerId="ADAL" clId="{55E9FA40-ACE6-4C52-A296-B1B754023BC8}" dt="2024-04-07T15:38:09.418" v="174"/>
          <ac:spMkLst>
            <pc:docMk/>
            <pc:sldMk cId="2507857795" sldId="256"/>
            <ac:spMk id="30" creationId="{B77A4B2A-1997-DB85-70BC-34A2530F2FE9}"/>
          </ac:spMkLst>
        </pc:spChg>
        <pc:spChg chg="add mod">
          <ac:chgData name="Raúl González Gómez" userId="3630eafe-574e-4815-b36e-64086573f710" providerId="ADAL" clId="{55E9FA40-ACE6-4C52-A296-B1B754023BC8}" dt="2024-04-07T15:38:27.609" v="179" actId="6549"/>
          <ac:spMkLst>
            <pc:docMk/>
            <pc:sldMk cId="2507857795" sldId="256"/>
            <ac:spMk id="31" creationId="{7A2ADF85-4BA4-7879-CE97-D195DAC3499A}"/>
          </ac:spMkLst>
        </pc:spChg>
        <pc:picChg chg="mod">
          <ac:chgData name="Raúl González Gómez" userId="3630eafe-574e-4815-b36e-64086573f710" providerId="ADAL" clId="{55E9FA40-ACE6-4C52-A296-B1B754023BC8}" dt="2024-04-07T15:41:14.951" v="256" actId="1076"/>
          <ac:picMkLst>
            <pc:docMk/>
            <pc:sldMk cId="2507857795" sldId="256"/>
            <ac:picMk id="20" creationId="{C5EAEFA6-72F1-D909-75E3-9BA2562DD469}"/>
          </ac:picMkLst>
        </pc:picChg>
        <pc:cxnChg chg="del">
          <ac:chgData name="Raúl González Gómez" userId="3630eafe-574e-4815-b36e-64086573f710" providerId="ADAL" clId="{55E9FA40-ACE6-4C52-A296-B1B754023BC8}" dt="2024-04-07T15:32:19.598" v="43" actId="478"/>
          <ac:cxnSpMkLst>
            <pc:docMk/>
            <pc:sldMk cId="2507857795" sldId="256"/>
            <ac:cxnSpMk id="16" creationId="{A2F1D42F-2939-6F55-FAFD-042736CA92C7}"/>
          </ac:cxnSpMkLst>
        </pc:cxnChg>
        <pc:cxnChg chg="del mod">
          <ac:chgData name="Raúl González Gómez" userId="3630eafe-574e-4815-b36e-64086573f710" providerId="ADAL" clId="{55E9FA40-ACE6-4C52-A296-B1B754023BC8}" dt="2024-04-07T15:31:56.631" v="34" actId="478"/>
          <ac:cxnSpMkLst>
            <pc:docMk/>
            <pc:sldMk cId="2507857795" sldId="256"/>
            <ac:cxnSpMk id="18" creationId="{4C13304E-C02A-5FCC-909F-5D6110D20F70}"/>
          </ac:cxnSpMkLst>
        </pc:cxnChg>
        <pc:cxnChg chg="add del mod">
          <ac:chgData name="Raúl González Gómez" userId="3630eafe-574e-4815-b36e-64086573f710" providerId="ADAL" clId="{55E9FA40-ACE6-4C52-A296-B1B754023BC8}" dt="2024-04-07T15:40:34.469" v="245" actId="478"/>
          <ac:cxnSpMkLst>
            <pc:docMk/>
            <pc:sldMk cId="2507857795" sldId="256"/>
            <ac:cxnSpMk id="19" creationId="{041728F3-CCD6-4AD1-EDA1-8ECEF7F54372}"/>
          </ac:cxnSpMkLst>
        </pc:cxnChg>
        <pc:cxnChg chg="del">
          <ac:chgData name="Raúl González Gómez" userId="3630eafe-574e-4815-b36e-64086573f710" providerId="ADAL" clId="{55E9FA40-ACE6-4C52-A296-B1B754023BC8}" dt="2024-04-07T15:31:47.463" v="32" actId="478"/>
          <ac:cxnSpMkLst>
            <pc:docMk/>
            <pc:sldMk cId="2507857795" sldId="256"/>
            <ac:cxnSpMk id="21" creationId="{095A6091-BAE4-24E9-8C84-2D4498170085}"/>
          </ac:cxnSpMkLst>
        </pc:cxnChg>
      </pc:sldChg>
      <pc:sldChg chg="modSp mod">
        <pc:chgData name="Raúl González Gómez" userId="3630eafe-574e-4815-b36e-64086573f710" providerId="ADAL" clId="{55E9FA40-ACE6-4C52-A296-B1B754023BC8}" dt="2024-04-08T16:03:42.805" v="355" actId="115"/>
        <pc:sldMkLst>
          <pc:docMk/>
          <pc:sldMk cId="320674728" sldId="257"/>
        </pc:sldMkLst>
        <pc:spChg chg="mod">
          <ac:chgData name="Raúl González Gómez" userId="3630eafe-574e-4815-b36e-64086573f710" providerId="ADAL" clId="{55E9FA40-ACE6-4C52-A296-B1B754023BC8}" dt="2024-04-08T16:03:42.805" v="355" actId="115"/>
          <ac:spMkLst>
            <pc:docMk/>
            <pc:sldMk cId="320674728" sldId="257"/>
            <ac:spMk id="4" creationId="{FA0CAD78-3459-843E-4994-629CB4917783}"/>
          </ac:spMkLst>
        </pc:spChg>
      </pc:sldChg>
    </pc:docChg>
  </pc:docChgLst>
  <pc:docChgLst>
    <pc:chgData name="Javier Álvarez Martínez" userId="32a91552-280a-4cf2-84ee-e5e40c5c848c" providerId="ADAL" clId="{421805A8-C0D3-468D-8B74-00D2DFAC4BD9}"/>
    <pc:docChg chg="custSel addSld modSld">
      <pc:chgData name="Javier Álvarez Martínez" userId="32a91552-280a-4cf2-84ee-e5e40c5c848c" providerId="ADAL" clId="{421805A8-C0D3-468D-8B74-00D2DFAC4BD9}" dt="2024-04-15T15:56:16.393" v="247"/>
      <pc:docMkLst>
        <pc:docMk/>
      </pc:docMkLst>
      <pc:sldChg chg="modSp mod">
        <pc:chgData name="Javier Álvarez Martínez" userId="32a91552-280a-4cf2-84ee-e5e40c5c848c" providerId="ADAL" clId="{421805A8-C0D3-468D-8B74-00D2DFAC4BD9}" dt="2024-04-08T16:05:10.106" v="214" actId="113"/>
        <pc:sldMkLst>
          <pc:docMk/>
          <pc:sldMk cId="2507857795" sldId="256"/>
        </pc:sldMkLst>
        <pc:spChg chg="mod">
          <ac:chgData name="Javier Álvarez Martínez" userId="32a91552-280a-4cf2-84ee-e5e40c5c848c" providerId="ADAL" clId="{421805A8-C0D3-468D-8B74-00D2DFAC4BD9}" dt="2024-04-08T16:05:10.106" v="214" actId="113"/>
          <ac:spMkLst>
            <pc:docMk/>
            <pc:sldMk cId="2507857795" sldId="256"/>
            <ac:spMk id="24" creationId="{2FD52A94-97FE-D7C0-3630-C9DAB7631F2D}"/>
          </ac:spMkLst>
        </pc:spChg>
      </pc:sldChg>
      <pc:sldChg chg="addSp modSp new mod">
        <pc:chgData name="Javier Álvarez Martínez" userId="32a91552-280a-4cf2-84ee-e5e40c5c848c" providerId="ADAL" clId="{421805A8-C0D3-468D-8B74-00D2DFAC4BD9}" dt="2024-04-15T15:56:16.393" v="247"/>
        <pc:sldMkLst>
          <pc:docMk/>
          <pc:sldMk cId="320674728" sldId="257"/>
        </pc:sldMkLst>
        <pc:spChg chg="add mod">
          <ac:chgData name="Javier Álvarez Martínez" userId="32a91552-280a-4cf2-84ee-e5e40c5c848c" providerId="ADAL" clId="{421805A8-C0D3-468D-8B74-00D2DFAC4BD9}" dt="2024-04-15T15:56:16.393" v="247"/>
          <ac:spMkLst>
            <pc:docMk/>
            <pc:sldMk cId="320674728" sldId="257"/>
            <ac:spMk id="4" creationId="{FA0CAD78-3459-843E-4994-629CB4917783}"/>
          </ac:spMkLst>
        </pc:spChg>
        <pc:picChg chg="add mod">
          <ac:chgData name="Javier Álvarez Martínez" userId="32a91552-280a-4cf2-84ee-e5e40c5c848c" providerId="ADAL" clId="{421805A8-C0D3-468D-8B74-00D2DFAC4BD9}" dt="2024-04-08T15:43:09.244" v="2" actId="1076"/>
          <ac:picMkLst>
            <pc:docMk/>
            <pc:sldMk cId="320674728" sldId="257"/>
            <ac:picMk id="3" creationId="{35BC2E60-9A31-9904-6E72-C7557EA3C6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B7E03-F995-E5A8-F515-5EDC8B70C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E97CFF-39ED-2B4E-69F3-6BA045E55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A73DA3-018F-FC75-8FF9-B6C95014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BC5-2BEA-4499-8024-16C858B93275}" type="datetimeFigureOut">
              <a:rPr lang="es-ES" smtClean="0"/>
              <a:t>15/04/2024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3AFF4-0032-E2DD-31FE-5C965013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A325A5-E451-185D-F923-FBA7D18F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2792-32A2-45BA-B8F9-EFEE661259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86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03105-15C3-47F4-5E71-909A5BFE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8CE556-BABD-A59C-4281-AA73F75B6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203-A30B-7855-0770-1E8FFF63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BC5-2BEA-4499-8024-16C858B93275}" type="datetimeFigureOut">
              <a:rPr lang="es-ES" smtClean="0"/>
              <a:t>15/04/2024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323BD6-2B43-0A37-37EB-61881CC4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40908A-8BE3-705A-BFC0-74BFC64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2792-32A2-45BA-B8F9-EFEE661259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3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744BDC-7C7C-6390-713D-2B159933D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E1CDE9-DAFC-137E-6F32-E073CC45D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EBE79-F25B-136A-CD09-918410F6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BC5-2BEA-4499-8024-16C858B93275}" type="datetimeFigureOut">
              <a:rPr lang="es-ES" smtClean="0"/>
              <a:t>15/04/2024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50F46-00AB-114E-B93B-4F4DCFC0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0420E2-5ACF-B481-3CEE-E94A2C79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2792-32A2-45BA-B8F9-EFEE661259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52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AB85D-97A6-60B6-7C86-452C25CE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D0515F-B6DE-567D-7A99-BC703A1A1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8A7ED5-03AA-47C9-A997-34B06113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BC5-2BEA-4499-8024-16C858B93275}" type="datetimeFigureOut">
              <a:rPr lang="es-ES" smtClean="0"/>
              <a:t>15/04/2024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EE18F-1AB5-0264-995A-16F8FBFE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A268C9-4E69-E59F-EC83-FCDBFAA5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2792-32A2-45BA-B8F9-EFEE661259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77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F12F8-4F36-7178-9C1C-8575AF89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A3BB68-6482-F4F3-0B80-B3081380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BD9E5F-3524-BCF3-50AE-AA87F897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BC5-2BEA-4499-8024-16C858B93275}" type="datetimeFigureOut">
              <a:rPr lang="es-ES" smtClean="0"/>
              <a:t>15/04/2024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680D2B-71DE-2AFD-A538-CABD94A1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A92D73-FCC1-FA12-5EE2-FF77F783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2792-32A2-45BA-B8F9-EFEE661259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32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CD9E0-34D1-8571-A5AD-31E4500E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0CDA36-2D51-FE27-7450-E3DDEFDAB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B98935-2DD6-E03A-ECD7-7C27EE9A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484487-1BDD-A03D-42DB-98D4F57F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BC5-2BEA-4499-8024-16C858B93275}" type="datetimeFigureOut">
              <a:rPr lang="es-ES" smtClean="0"/>
              <a:t>15/04/2024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1F9081-74C0-9E63-163E-9CD2C12A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51F29D-5667-EA40-58F6-ED849D89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2792-32A2-45BA-B8F9-EFEE661259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77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167CB-6417-7AE6-617D-D4986EE2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5D70A2-D6EA-B9FF-F405-B4F777ACB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F6AA71-53F7-0DDD-E5A7-E50FA231C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51D10F-93A2-7289-7295-CA37359BD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E4AE8E-A5FA-3CC5-50BA-575828B90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B6EDFF-C99A-703D-5673-DC2170C0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BC5-2BEA-4499-8024-16C858B93275}" type="datetimeFigureOut">
              <a:rPr lang="es-ES" smtClean="0"/>
              <a:t>15/04/2024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14DB0-1491-0B5A-5CE2-F8C0D222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641F2F-B6B5-8078-D5B9-4E246750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2792-32A2-45BA-B8F9-EFEE661259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65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B5C49-282B-A956-71EF-ADBC73A7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E547AF-43AB-B12A-5D18-0C5FCE6C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BC5-2BEA-4499-8024-16C858B93275}" type="datetimeFigureOut">
              <a:rPr lang="es-ES" smtClean="0"/>
              <a:t>15/04/2024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E6B910-A367-ECB2-B3FA-2081B856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344391-EF3A-B4CC-4A3C-417D64AD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2792-32A2-45BA-B8F9-EFEE661259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53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FD29A3-DCCC-FDE2-2E12-FDFBC96E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BC5-2BEA-4499-8024-16C858B93275}" type="datetimeFigureOut">
              <a:rPr lang="es-ES" smtClean="0"/>
              <a:t>15/04/2024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BFE1A0-0A45-EADC-0348-AA5E86F4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3B683A-D6D1-B526-4518-F109EFFD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2792-32A2-45BA-B8F9-EFEE661259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64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DA9C4-ECBA-B4E0-B02F-D4D38163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0E2A4D-BABE-C2AD-F643-48B6E1E7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B56C59-D621-21F4-077B-2583EA84A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402A4C-033C-FB4C-0862-516FCE1F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BC5-2BEA-4499-8024-16C858B93275}" type="datetimeFigureOut">
              <a:rPr lang="es-ES" smtClean="0"/>
              <a:t>15/04/2024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531F42-F60E-D937-6731-8D607D45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2045DC-7708-B989-F083-2FCD7DD5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2792-32A2-45BA-B8F9-EFEE661259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55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900D3-3473-DD05-3CD0-5AA007F2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1BD28F-95C3-9638-9587-C182344C2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59C467-F9FE-A57E-83D6-46545759F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997D6E-430B-230D-FFF1-D6CB4C72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BC5-2BEA-4499-8024-16C858B93275}" type="datetimeFigureOut">
              <a:rPr lang="es-ES" smtClean="0"/>
              <a:t>15/04/2024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9F4A68-D159-ACF4-9E43-1E18F65F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391694-4EE9-5133-EE2C-FB323D00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2792-32A2-45BA-B8F9-EFEE661259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14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EDF669-16AE-FDB4-EDD9-E50458BC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8AE87C-49E6-E60D-DA6A-47C596F5D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46A2F0-E78D-1F92-2D0D-B6B726734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F51BC5-2BEA-4499-8024-16C858B93275}" type="datetimeFigureOut">
              <a:rPr lang="es-ES" smtClean="0"/>
              <a:t>15/04/2024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883D2A-59EB-9D0D-DCA9-F98CDCC53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72752C-C095-664E-FB66-7FCF3A667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1E2792-32A2-45BA-B8F9-EFEE661259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0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.ai/raulgonzalez/ImagesClassificationV2?nw=nwuserraulgonzalez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C42EC343-058F-516D-B7D0-760FB15D73AA}"/>
              </a:ext>
            </a:extLst>
          </p:cNvPr>
          <p:cNvSpPr/>
          <p:nvPr/>
        </p:nvSpPr>
        <p:spPr>
          <a:xfrm>
            <a:off x="594511" y="160676"/>
            <a:ext cx="5779129" cy="1231271"/>
          </a:xfrm>
          <a:prstGeom prst="flowChartAlternateProcess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576F64-6DBA-41F2-3D96-2C1F984A6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48" y="884486"/>
            <a:ext cx="6059412" cy="1231271"/>
          </a:xfrm>
        </p:spPr>
        <p:txBody>
          <a:bodyPr>
            <a:normAutofit fontScale="90000"/>
          </a:bodyPr>
          <a:lstStyle/>
          <a:p>
            <a:pPr algn="l"/>
            <a:r>
              <a:rPr lang="es-ES" sz="2200"/>
              <a:t>Modelo:</a:t>
            </a:r>
            <a:br>
              <a:rPr lang="es-ES" sz="2200"/>
            </a:br>
            <a:r>
              <a:rPr lang="es-ES" sz="2200" err="1"/>
              <a:t>Resnet</a:t>
            </a:r>
            <a:r>
              <a:rPr lang="es-ES" sz="2200"/>
              <a:t> 50 + 7 capas descongeladas +5 capas lineales</a:t>
            </a:r>
            <a:br>
              <a:rPr lang="es-ES" sz="2200"/>
            </a:br>
            <a:r>
              <a:rPr lang="es-ES" sz="2200"/>
              <a:t>RELU</a:t>
            </a:r>
            <a:br>
              <a:rPr lang="es-ES" sz="2200"/>
            </a:br>
            <a:r>
              <a:rPr lang="es-ES" sz="2200" err="1"/>
              <a:t>Dropout</a:t>
            </a:r>
            <a:br>
              <a:rPr lang="es-ES"/>
            </a:b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C0B8E1-AE71-8B06-223D-345A8F3A8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7293" y="1987728"/>
            <a:ext cx="5208760" cy="1655762"/>
          </a:xfrm>
        </p:spPr>
        <p:txBody>
          <a:bodyPr/>
          <a:lstStyle/>
          <a:p>
            <a:r>
              <a:rPr lang="es-ES"/>
              <a:t>Distribución precisión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AB75BB4-6F52-4796-2CDA-791B32B3F82C}"/>
              </a:ext>
            </a:extLst>
          </p:cNvPr>
          <p:cNvSpPr txBox="1">
            <a:spLocks/>
          </p:cNvSpPr>
          <p:nvPr/>
        </p:nvSpPr>
        <p:spPr>
          <a:xfrm>
            <a:off x="2075527" y="1978973"/>
            <a:ext cx="520876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200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71A6101-140E-F1CB-5E4C-7066B8399088}"/>
              </a:ext>
            </a:extLst>
          </p:cNvPr>
          <p:cNvSpPr/>
          <p:nvPr/>
        </p:nvSpPr>
        <p:spPr>
          <a:xfrm flipH="1">
            <a:off x="5190289" y="2395431"/>
            <a:ext cx="6497735" cy="408662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C5EAEFA6-72F1-D909-75E3-9BA2562DD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8828" r="9381"/>
          <a:stretch/>
        </p:blipFill>
        <p:spPr>
          <a:xfrm>
            <a:off x="5573875" y="2669883"/>
            <a:ext cx="5962944" cy="3477092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2" name="Diagrama de flujo: proceso alternativo 21">
            <a:extLst>
              <a:ext uri="{FF2B5EF4-FFF2-40B4-BE49-F238E27FC236}">
                <a16:creationId xmlns:a16="http://schemas.microsoft.com/office/drawing/2014/main" id="{29E34497-DDCF-4267-BDF9-998545E399E5}"/>
              </a:ext>
            </a:extLst>
          </p:cNvPr>
          <p:cNvSpPr/>
          <p:nvPr/>
        </p:nvSpPr>
        <p:spPr>
          <a:xfrm>
            <a:off x="7543236" y="125692"/>
            <a:ext cx="2496873" cy="1513756"/>
          </a:xfrm>
          <a:prstGeom prst="flowChartAlternateProcess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tx1"/>
                </a:solidFill>
              </a:rPr>
              <a:t>Herramientas: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err="1">
                <a:solidFill>
                  <a:schemeClr val="tx1"/>
                </a:solidFill>
              </a:rPr>
              <a:t>Optuna</a:t>
            </a:r>
            <a:endParaRPr lang="es-E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err="1">
                <a:solidFill>
                  <a:schemeClr val="tx1"/>
                </a:solidFill>
              </a:rPr>
              <a:t>Weights</a:t>
            </a:r>
            <a:r>
              <a:rPr lang="es-ES" sz="2000">
                <a:solidFill>
                  <a:schemeClr val="tx1"/>
                </a:solidFill>
              </a:rPr>
              <a:t> and </a:t>
            </a:r>
            <a:r>
              <a:rPr lang="es-ES" sz="2000" err="1">
                <a:solidFill>
                  <a:schemeClr val="tx1"/>
                </a:solidFill>
              </a:rPr>
              <a:t>bias</a:t>
            </a:r>
            <a:endParaRPr lang="es-E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err="1">
                <a:solidFill>
                  <a:schemeClr val="tx1"/>
                </a:solidFill>
              </a:rPr>
              <a:t>Pytorch</a:t>
            </a:r>
            <a:endParaRPr lang="es-ES" sz="2000">
              <a:solidFill>
                <a:schemeClr val="tx1"/>
              </a:solidFill>
            </a:endParaRPr>
          </a:p>
        </p:txBody>
      </p:sp>
      <p:sp>
        <p:nvSpPr>
          <p:cNvPr id="24" name="Diagrama de flujo: proceso alternativo 23">
            <a:extLst>
              <a:ext uri="{FF2B5EF4-FFF2-40B4-BE49-F238E27FC236}">
                <a16:creationId xmlns:a16="http://schemas.microsoft.com/office/drawing/2014/main" id="{2FD52A94-97FE-D7C0-3630-C9DAB7631F2D}"/>
              </a:ext>
            </a:extLst>
          </p:cNvPr>
          <p:cNvSpPr/>
          <p:nvPr/>
        </p:nvSpPr>
        <p:spPr>
          <a:xfrm>
            <a:off x="1027219" y="3634735"/>
            <a:ext cx="3264516" cy="1956498"/>
          </a:xfrm>
          <a:prstGeom prst="flowChartAlternateProcess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>
                <a:solidFill>
                  <a:schemeClr val="tx1"/>
                </a:solidFill>
              </a:rPr>
              <a:t>Participantes:</a:t>
            </a:r>
          </a:p>
          <a:p>
            <a:r>
              <a:rPr lang="es-ES" sz="1400">
                <a:solidFill>
                  <a:schemeClr val="tx1"/>
                </a:solidFill>
              </a:rPr>
              <a:t>JAVIER ÁLVAREZ MARTÍNEZ</a:t>
            </a:r>
          </a:p>
          <a:p>
            <a:r>
              <a:rPr lang="es-ES" sz="1400">
                <a:solidFill>
                  <a:schemeClr val="tx1"/>
                </a:solidFill>
              </a:rPr>
              <a:t>DAVID COCERO QUINTANILLA</a:t>
            </a:r>
            <a:endParaRPr lang="es-ES" sz="1200">
              <a:solidFill>
                <a:schemeClr val="tx1"/>
              </a:solidFill>
            </a:endParaRPr>
          </a:p>
          <a:p>
            <a:r>
              <a:rPr lang="es-ES" sz="1400">
                <a:solidFill>
                  <a:schemeClr val="tx1"/>
                </a:solidFill>
              </a:rPr>
              <a:t>RAÚL GONZÁLEZ GÓMEZ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F8246436-0729-F930-DC03-CAE459808FB0}"/>
              </a:ext>
            </a:extLst>
          </p:cNvPr>
          <p:cNvSpPr/>
          <p:nvPr/>
        </p:nvSpPr>
        <p:spPr>
          <a:xfrm>
            <a:off x="1447052" y="1500121"/>
            <a:ext cx="2943133" cy="145002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train_accuracy:99.83</a:t>
            </a:r>
          </a:p>
          <a:p>
            <a:r>
              <a:rPr lang="es-ES" dirty="0">
                <a:solidFill>
                  <a:schemeClr val="tx1"/>
                </a:solidFill>
              </a:rPr>
              <a:t>train_loss:1.81</a:t>
            </a:r>
          </a:p>
          <a:p>
            <a:r>
              <a:rPr lang="es-ES" dirty="0">
                <a:solidFill>
                  <a:schemeClr val="tx1"/>
                </a:solidFill>
              </a:rPr>
              <a:t>valid_accuracy:99.93</a:t>
            </a:r>
          </a:p>
          <a:p>
            <a:r>
              <a:rPr lang="es-ES" dirty="0">
                <a:solidFill>
                  <a:schemeClr val="tx1"/>
                </a:solidFill>
              </a:rPr>
              <a:t>valid_loss:1.8</a:t>
            </a:r>
            <a:endParaRPr lang="es-ES" dirty="0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7A2ADF85-4BA4-7879-CE97-D195DAC34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419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5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BC2E60-9A31-9904-6E72-C7557EA3C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05838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A0CAD78-3459-843E-4994-629CB4917783}"/>
              </a:ext>
            </a:extLst>
          </p:cNvPr>
          <p:cNvSpPr txBox="1"/>
          <p:nvPr/>
        </p:nvSpPr>
        <p:spPr>
          <a:xfrm>
            <a:off x="317205" y="5475768"/>
            <a:ext cx="11557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Enlace GitHub </a:t>
            </a:r>
            <a:r>
              <a:rPr lang="en-US" dirty="0">
                <a:sym typeface="Wingdings" panose="05000000000000000000" pitchFamily="2" charset="2"/>
              </a:rPr>
              <a:t> https://github.com/davidco27/ImageClassification</a:t>
            </a:r>
          </a:p>
          <a:p>
            <a:r>
              <a:rPr lang="en-US" dirty="0">
                <a:sym typeface="Wingdings" panose="05000000000000000000" pitchFamily="2" charset="2"/>
              </a:rPr>
              <a:t>Enlace Wights &amp; Bias (Para </a:t>
            </a:r>
            <a:r>
              <a:rPr lang="en-US" dirty="0" err="1">
                <a:sym typeface="Wingdings" panose="05000000000000000000" pitchFamily="2" charset="2"/>
              </a:rPr>
              <a:t>el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u="sng" dirty="0" err="1">
                <a:sym typeface="Wingdings" panose="05000000000000000000" pitchFamily="2" charset="2"/>
              </a:rPr>
              <a:t>mejor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modelo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seleccionar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Best_Model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hlinkClick r:id="rId3"/>
              </a:rPr>
              <a:t>https://wandb.ai/raulgonzalez/ImagesClassificationV2?nw=nwuserraulgonzalez</a:t>
            </a:r>
            <a:endParaRPr lang="en-US" dirty="0"/>
          </a:p>
          <a:p>
            <a:r>
              <a:rPr lang="en-US" dirty="0"/>
              <a:t>URL a la web de </a:t>
            </a:r>
            <a:r>
              <a:rPr lang="en-US" dirty="0" err="1"/>
              <a:t>streamlit</a:t>
            </a:r>
            <a:r>
              <a:rPr lang="en-US" dirty="0"/>
              <a:t>: https://imageclassification-amnistia.streamlit.app/</a:t>
            </a:r>
          </a:p>
        </p:txBody>
      </p:sp>
    </p:spTree>
    <p:extLst>
      <p:ext uri="{BB962C8B-B14F-4D97-AF65-F5344CB8AC3E}">
        <p14:creationId xmlns:p14="http://schemas.microsoft.com/office/powerpoint/2010/main" val="320674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Tema de Office</vt:lpstr>
      <vt:lpstr>Modelo: Resnet 50 + 7 capas descongeladas +5 capas lineales RELU Dropout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Modelo: Resnet 50 + 7 capas descongeladas +5 capas lineales RELU Dropout </dc:title>
  <dc:creator>Raúl González Gómez</dc:creator>
  <cp:lastModifiedBy>Javier Álvarez Martínez</cp:lastModifiedBy>
  <cp:revision>1</cp:revision>
  <dcterms:created xsi:type="dcterms:W3CDTF">2024-04-06T17:19:04Z</dcterms:created>
  <dcterms:modified xsi:type="dcterms:W3CDTF">2024-04-15T15:56:26Z</dcterms:modified>
</cp:coreProperties>
</file>