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502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88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8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70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7383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33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7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362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43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893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32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0A7C4D-5B17-474F-A25A-252ACDEF1625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6E5D3E-7F95-4DD6-AE3A-56B4C5161BDE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5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ecia.com.br/2014/12/modulo-i2c-display-16x2-arduino.html" TargetMode="External"/><Relationship Id="rId2" Type="http://schemas.openxmlformats.org/officeDocument/2006/relationships/hyperlink" Target="http://blog.filipeflop.com/display/controlando-um-lcd-16x2-com-arduin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degaragem.com/profiles/blogs/tutorial-lcd-com-arduin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arduino.cc/en/Reference/LiquidCrystalPrint" TargetMode="External"/><Relationship Id="rId13" Type="http://schemas.openxmlformats.org/officeDocument/2006/relationships/hyperlink" Target="http://arduino.cc/en/Reference/LiquidCrystalDisplay" TargetMode="External"/><Relationship Id="rId18" Type="http://schemas.openxmlformats.org/officeDocument/2006/relationships/hyperlink" Target="http://arduino.cc/en/Reference/LiquidCrystalNoAutoscroll" TargetMode="External"/><Relationship Id="rId3" Type="http://schemas.openxmlformats.org/officeDocument/2006/relationships/hyperlink" Target="http://arduino.cc/en/Reference/LiquidCrystalBegin" TargetMode="External"/><Relationship Id="rId21" Type="http://schemas.openxmlformats.org/officeDocument/2006/relationships/hyperlink" Target="http://arduino.cc/en/Reference/LiquidCrystalCreateChar" TargetMode="External"/><Relationship Id="rId7" Type="http://schemas.openxmlformats.org/officeDocument/2006/relationships/hyperlink" Target="http://arduino.cc/en/Reference/LiquidCrystalWrite" TargetMode="External"/><Relationship Id="rId12" Type="http://schemas.openxmlformats.org/officeDocument/2006/relationships/hyperlink" Target="http://arduino.cc/en/Reference/LiquidCrystalNoBlink" TargetMode="External"/><Relationship Id="rId17" Type="http://schemas.openxmlformats.org/officeDocument/2006/relationships/hyperlink" Target="http://arduino.cc/en/Reference/LiquidCrystalAutoscroll" TargetMode="External"/><Relationship Id="rId2" Type="http://schemas.openxmlformats.org/officeDocument/2006/relationships/hyperlink" Target="http://arduino.cc/en/Reference/LiquidCrystalConstructor" TargetMode="External"/><Relationship Id="rId16" Type="http://schemas.openxmlformats.org/officeDocument/2006/relationships/hyperlink" Target="http://arduino.cc/en/Reference/LiquidCrystalScrollDisplayRight" TargetMode="External"/><Relationship Id="rId20" Type="http://schemas.openxmlformats.org/officeDocument/2006/relationships/hyperlink" Target="http://arduino.cc/en/Reference/LiquidCrystalRightToLef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duino.cc/en/Reference/LiquidCrystalSetCursor" TargetMode="External"/><Relationship Id="rId11" Type="http://schemas.openxmlformats.org/officeDocument/2006/relationships/hyperlink" Target="http://arduino.cc/en/Reference/LiquidCrystalBlink" TargetMode="External"/><Relationship Id="rId5" Type="http://schemas.openxmlformats.org/officeDocument/2006/relationships/hyperlink" Target="http://arduino.cc/en/Reference/LiquidCrystalHome" TargetMode="External"/><Relationship Id="rId15" Type="http://schemas.openxmlformats.org/officeDocument/2006/relationships/hyperlink" Target="http://arduino.cc/en/Reference/LiquidCrystalScrollDisplayLeft" TargetMode="External"/><Relationship Id="rId10" Type="http://schemas.openxmlformats.org/officeDocument/2006/relationships/hyperlink" Target="http://arduino.cc/en/Reference/LiquidCrystalNoCursor" TargetMode="External"/><Relationship Id="rId19" Type="http://schemas.openxmlformats.org/officeDocument/2006/relationships/hyperlink" Target="http://arduino.cc/en/Reference/LiquidCrystalLeftToRight" TargetMode="External"/><Relationship Id="rId4" Type="http://schemas.openxmlformats.org/officeDocument/2006/relationships/hyperlink" Target="http://arduino.cc/en/Reference/LiquidCrystalClear" TargetMode="External"/><Relationship Id="rId9" Type="http://schemas.openxmlformats.org/officeDocument/2006/relationships/hyperlink" Target="http://arduino.cc/en/Reference/LiquidCrystalCursor" TargetMode="External"/><Relationship Id="rId14" Type="http://schemas.openxmlformats.org/officeDocument/2006/relationships/hyperlink" Target="http://arduino.cc/en/Reference/LiquidCrystalNoDispla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LCD </a:t>
            </a:r>
            <a:r>
              <a:rPr lang="pt-BR" dirty="0" err="1" smtClean="0"/>
              <a:t>Microcontrolado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2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* C</a:t>
            </a:r>
            <a:r>
              <a:rPr lang="en-US" dirty="0" err="1" smtClean="0"/>
              <a:t>ontrolador</a:t>
            </a:r>
            <a:r>
              <a:rPr lang="en-US" dirty="0" smtClean="0"/>
              <a:t> HD44780</a:t>
            </a:r>
          </a:p>
          <a:p>
            <a:r>
              <a:rPr lang="pt-BR" dirty="0" smtClean="0"/>
              <a:t>* 16x2 (colunas x linhas)</a:t>
            </a:r>
          </a:p>
          <a:p>
            <a:r>
              <a:rPr lang="pt-BR" dirty="0" smtClean="0"/>
              <a:t>* 16 pinos </a:t>
            </a:r>
          </a:p>
          <a:p>
            <a:r>
              <a:rPr lang="pt-BR" dirty="0" smtClean="0"/>
              <a:t>* pino 3 = resistor</a:t>
            </a:r>
          </a:p>
          <a:p>
            <a:pPr lvl="1"/>
            <a:r>
              <a:rPr lang="pt-BR" dirty="0" smtClean="0"/>
              <a:t>(pode ser de 680 ohms)</a:t>
            </a:r>
          </a:p>
          <a:p>
            <a:endParaRPr lang="pt-BR" dirty="0"/>
          </a:p>
          <a:p>
            <a:pPr marL="201168" lvl="1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Display LCD 16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4317" y="2595351"/>
            <a:ext cx="412432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75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* C</a:t>
            </a:r>
            <a:r>
              <a:rPr lang="en-US" dirty="0" smtClean="0"/>
              <a:t>ontrolador HD44780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Pinagem LCD 16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0542" y="1990195"/>
            <a:ext cx="357187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6872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Firmware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Biblioteca interna ao </a:t>
            </a:r>
            <a:r>
              <a:rPr lang="pt-BR" dirty="0" err="1" smtClean="0"/>
              <a:t>arduino</a:t>
            </a:r>
            <a:r>
              <a:rPr lang="pt-BR" dirty="0" smtClean="0"/>
              <a:t> (</a:t>
            </a:r>
            <a:r>
              <a:rPr lang="pt-BR" dirty="0" err="1" smtClean="0"/>
              <a:t>LiquidCrystal</a:t>
            </a:r>
            <a:r>
              <a:rPr lang="pt-BR" dirty="0" smtClean="0"/>
              <a:t>)</a:t>
            </a:r>
          </a:p>
          <a:p>
            <a:r>
              <a:rPr lang="en-US" b="1" i="1" dirty="0" smtClean="0"/>
              <a:t>LiquidCrystal </a:t>
            </a:r>
            <a:r>
              <a:rPr lang="en-US" b="1" i="1" dirty="0"/>
              <a:t>lcd(&lt;pino RS&gt;, &lt;pino enable&gt;, &lt;pino D4&gt;, &lt;pino D5&gt;, &lt;pino D6&gt;, &lt;pino D7</a:t>
            </a:r>
            <a:r>
              <a:rPr lang="en-US" b="1" i="1" dirty="0" smtClean="0"/>
              <a:t>&gt;)</a:t>
            </a:r>
          </a:p>
          <a:p>
            <a:r>
              <a:rPr lang="en-US" b="1" i="1" dirty="0" err="1"/>
              <a:t>lcd.begin</a:t>
            </a:r>
            <a:r>
              <a:rPr lang="en-US" b="1" i="1" dirty="0"/>
              <a:t>(16,2</a:t>
            </a:r>
            <a:r>
              <a:rPr lang="en-US" b="1" i="1" dirty="0" smtClean="0"/>
              <a:t>)</a:t>
            </a:r>
            <a:r>
              <a:rPr lang="en-US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Referências: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blog.filipeflop.com/display/controlando-um-lcd-16x2-com-arduino.html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www.arduinoecia.com.br/2014/12/modulo-i2c-display-16x2-arduino.html</a:t>
            </a:r>
            <a:endParaRPr lang="en-US" dirty="0" smtClean="0"/>
          </a:p>
          <a:p>
            <a:r>
              <a:rPr lang="en-US">
                <a:hlinkClick r:id="rId4"/>
              </a:rPr>
              <a:t>http://</a:t>
            </a:r>
            <a:r>
              <a:rPr lang="en-US" smtClean="0">
                <a:hlinkClick r:id="rId4"/>
              </a:rPr>
              <a:t>labdegaragem.com/profiles/blogs/tutorial-lcd-com-arduino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4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Firmware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79486"/>
            <a:ext cx="6404187" cy="422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hlinkClick r:id="rId2"/>
              </a:rPr>
              <a:t>LiquidCrystal</a:t>
            </a:r>
            <a:r>
              <a:rPr lang="en-US" sz="1600" dirty="0" smtClean="0">
                <a:hlinkClick r:id="rId2"/>
              </a:rPr>
              <a:t>()</a:t>
            </a:r>
            <a:r>
              <a:rPr lang="en-US" sz="1600" dirty="0" smtClean="0"/>
              <a:t> 	</a:t>
            </a:r>
            <a:r>
              <a:rPr lang="en-US" sz="1600" dirty="0" smtClean="0">
                <a:hlinkClick r:id="rId3"/>
              </a:rPr>
              <a:t>begin</a:t>
            </a:r>
            <a:r>
              <a:rPr lang="en-US" sz="1600" dirty="0">
                <a:hlinkClick r:id="rId3"/>
              </a:rPr>
              <a:t>()</a:t>
            </a:r>
            <a:endParaRPr lang="en-US" sz="1600" dirty="0"/>
          </a:p>
          <a:p>
            <a:r>
              <a:rPr lang="en-US" sz="1600" dirty="0">
                <a:hlinkClick r:id="rId4"/>
              </a:rPr>
              <a:t>clear</a:t>
            </a:r>
            <a:r>
              <a:rPr lang="en-US" sz="1600" dirty="0" smtClean="0">
                <a:hlinkClick r:id="rId4"/>
              </a:rPr>
              <a:t>()</a:t>
            </a:r>
            <a:r>
              <a:rPr lang="en-US" sz="1600" dirty="0" smtClean="0"/>
              <a:t>		</a:t>
            </a:r>
            <a:r>
              <a:rPr lang="en-US" sz="1600" dirty="0" smtClean="0">
                <a:hlinkClick r:id="rId5"/>
              </a:rPr>
              <a:t>home</a:t>
            </a:r>
            <a:r>
              <a:rPr lang="en-US" sz="1600" dirty="0">
                <a:hlinkClick r:id="rId5"/>
              </a:rPr>
              <a:t>()</a:t>
            </a:r>
            <a:endParaRPr lang="en-US" sz="1600" dirty="0"/>
          </a:p>
          <a:p>
            <a:r>
              <a:rPr lang="en-US" sz="1600" dirty="0" err="1">
                <a:hlinkClick r:id="rId6"/>
              </a:rPr>
              <a:t>setCursor</a:t>
            </a:r>
            <a:r>
              <a:rPr lang="en-US" sz="1600" dirty="0" smtClean="0">
                <a:hlinkClick r:id="rId6"/>
              </a:rPr>
              <a:t>()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7"/>
              </a:rPr>
              <a:t>write</a:t>
            </a:r>
            <a:r>
              <a:rPr lang="en-US" sz="1600" dirty="0">
                <a:hlinkClick r:id="rId7"/>
              </a:rPr>
              <a:t>()</a:t>
            </a:r>
            <a:endParaRPr lang="en-US" sz="1600" dirty="0"/>
          </a:p>
          <a:p>
            <a:r>
              <a:rPr lang="en-US" sz="1600" dirty="0">
                <a:hlinkClick r:id="rId8"/>
              </a:rPr>
              <a:t>print</a:t>
            </a:r>
            <a:r>
              <a:rPr lang="en-US" sz="1600" dirty="0" smtClean="0">
                <a:hlinkClick r:id="rId8"/>
              </a:rPr>
              <a:t>()</a:t>
            </a:r>
            <a:r>
              <a:rPr lang="en-US" sz="1600" dirty="0" smtClean="0"/>
              <a:t>		</a:t>
            </a:r>
            <a:r>
              <a:rPr lang="en-US" sz="1600" dirty="0" smtClean="0">
                <a:hlinkClick r:id="rId9"/>
              </a:rPr>
              <a:t>cursor</a:t>
            </a:r>
            <a:r>
              <a:rPr lang="en-US" sz="1600" dirty="0">
                <a:hlinkClick r:id="rId9"/>
              </a:rPr>
              <a:t>()</a:t>
            </a:r>
            <a:endParaRPr lang="en-US" sz="1600" dirty="0"/>
          </a:p>
          <a:p>
            <a:r>
              <a:rPr lang="en-US" sz="1600" dirty="0" err="1">
                <a:hlinkClick r:id="rId10"/>
              </a:rPr>
              <a:t>noCursor</a:t>
            </a:r>
            <a:r>
              <a:rPr lang="en-US" sz="1600" dirty="0" smtClean="0">
                <a:hlinkClick r:id="rId10"/>
              </a:rPr>
              <a:t>()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11"/>
              </a:rPr>
              <a:t>blink</a:t>
            </a:r>
            <a:r>
              <a:rPr lang="en-US" sz="1600" dirty="0">
                <a:hlinkClick r:id="rId11"/>
              </a:rPr>
              <a:t>()</a:t>
            </a:r>
            <a:endParaRPr lang="en-US" sz="1600" dirty="0"/>
          </a:p>
          <a:p>
            <a:r>
              <a:rPr lang="en-US" sz="1600" dirty="0" err="1">
                <a:hlinkClick r:id="rId12"/>
              </a:rPr>
              <a:t>noBlink</a:t>
            </a:r>
            <a:r>
              <a:rPr lang="en-US" sz="1600" dirty="0" smtClean="0">
                <a:hlinkClick r:id="rId12"/>
              </a:rPr>
              <a:t>()</a:t>
            </a:r>
            <a:r>
              <a:rPr lang="en-US" sz="1600" dirty="0" smtClean="0"/>
              <a:t>		</a:t>
            </a:r>
            <a:r>
              <a:rPr lang="en-US" sz="1600" dirty="0" smtClean="0">
                <a:hlinkClick r:id="rId13"/>
              </a:rPr>
              <a:t>display</a:t>
            </a:r>
            <a:r>
              <a:rPr lang="en-US" sz="1600" dirty="0">
                <a:hlinkClick r:id="rId13"/>
              </a:rPr>
              <a:t>()</a:t>
            </a:r>
            <a:endParaRPr lang="en-US" sz="1600" dirty="0"/>
          </a:p>
          <a:p>
            <a:r>
              <a:rPr lang="en-US" sz="1600" dirty="0" err="1">
                <a:hlinkClick r:id="rId14"/>
              </a:rPr>
              <a:t>noDisplay</a:t>
            </a:r>
            <a:r>
              <a:rPr lang="en-US" sz="1600" dirty="0" smtClean="0">
                <a:hlinkClick r:id="rId14"/>
              </a:rPr>
              <a:t>()</a:t>
            </a:r>
            <a:r>
              <a:rPr lang="en-US" sz="1600" dirty="0" smtClean="0"/>
              <a:t>	</a:t>
            </a:r>
            <a:r>
              <a:rPr lang="en-US" sz="1600" dirty="0" err="1" smtClean="0">
                <a:hlinkClick r:id="rId15"/>
              </a:rPr>
              <a:t>scrollDisplayLeft</a:t>
            </a:r>
            <a:r>
              <a:rPr lang="en-US" sz="1600" dirty="0">
                <a:hlinkClick r:id="rId15"/>
              </a:rPr>
              <a:t>()</a:t>
            </a:r>
            <a:endParaRPr lang="en-US" sz="1600" dirty="0"/>
          </a:p>
          <a:p>
            <a:r>
              <a:rPr lang="en-US" sz="1600" dirty="0" err="1">
                <a:hlinkClick r:id="rId16"/>
              </a:rPr>
              <a:t>scrollDisplayRight</a:t>
            </a:r>
            <a:r>
              <a:rPr lang="en-US" sz="1600" dirty="0" smtClean="0">
                <a:hlinkClick r:id="rId16"/>
              </a:rPr>
              <a:t>()</a:t>
            </a:r>
            <a:r>
              <a:rPr lang="en-US" sz="1600" dirty="0" smtClean="0"/>
              <a:t>	</a:t>
            </a:r>
            <a:r>
              <a:rPr lang="en-US" sz="1600" dirty="0" err="1" smtClean="0">
                <a:hlinkClick r:id="rId17"/>
              </a:rPr>
              <a:t>autoscroll</a:t>
            </a:r>
            <a:r>
              <a:rPr lang="en-US" sz="1600" dirty="0">
                <a:hlinkClick r:id="rId17"/>
              </a:rPr>
              <a:t>()</a:t>
            </a:r>
            <a:endParaRPr lang="en-US" sz="1600" dirty="0"/>
          </a:p>
          <a:p>
            <a:r>
              <a:rPr lang="en-US" sz="1600" dirty="0" err="1">
                <a:hlinkClick r:id="rId18"/>
              </a:rPr>
              <a:t>noAutoscroll</a:t>
            </a:r>
            <a:r>
              <a:rPr lang="en-US" sz="1600" dirty="0" smtClean="0">
                <a:hlinkClick r:id="rId18"/>
              </a:rPr>
              <a:t>()</a:t>
            </a:r>
            <a:r>
              <a:rPr lang="en-US" sz="1600" dirty="0" smtClean="0"/>
              <a:t>	</a:t>
            </a:r>
            <a:r>
              <a:rPr lang="en-US" sz="1600" dirty="0" err="1" smtClean="0">
                <a:hlinkClick r:id="rId19"/>
              </a:rPr>
              <a:t>leftToRight</a:t>
            </a:r>
            <a:r>
              <a:rPr lang="en-US" sz="1600" dirty="0">
                <a:hlinkClick r:id="rId19"/>
              </a:rPr>
              <a:t>()</a:t>
            </a:r>
            <a:endParaRPr lang="en-US" sz="1600" dirty="0"/>
          </a:p>
          <a:p>
            <a:r>
              <a:rPr lang="en-US" sz="1600" dirty="0" err="1">
                <a:hlinkClick r:id="rId20"/>
              </a:rPr>
              <a:t>rightToLeft</a:t>
            </a:r>
            <a:r>
              <a:rPr lang="en-US" sz="1600" dirty="0" smtClean="0">
                <a:hlinkClick r:id="rId20"/>
              </a:rPr>
              <a:t>()</a:t>
            </a:r>
            <a:r>
              <a:rPr lang="en-US" sz="1600" dirty="0" smtClean="0"/>
              <a:t>	</a:t>
            </a:r>
            <a:r>
              <a:rPr lang="en-US" sz="1600" dirty="0" err="1" smtClean="0">
                <a:hlinkClick r:id="rId21"/>
              </a:rPr>
              <a:t>createChar</a:t>
            </a:r>
            <a:r>
              <a:rPr lang="en-US" sz="1600" dirty="0">
                <a:hlinkClick r:id="rId21"/>
              </a:rPr>
              <a:t>()</a:t>
            </a:r>
            <a:endParaRPr 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325266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Firmware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380087"/>
            <a:ext cx="434285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Programa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Teste de Display LCD 16 x 2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Autor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FILIPEFLOP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Carrega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biblioteca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LiquidCrystal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LiquidCrystal.h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//Define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pinos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que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serão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utilizados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para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ligação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display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LiquidCrystal lcd(12, 11, 5, 4, 3, 2);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setup()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//Define o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número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colunas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linhas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do LCD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lcd.begin(16, 2);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06782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Firmware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0342" y="1802837"/>
            <a:ext cx="640418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void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loop()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{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//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Limpa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a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tela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lcd.clear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//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Posiciona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o cursor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na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coluna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3,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linha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0;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lcd.setCursor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(3, 0);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//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Envia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o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texto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entre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aspas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para o LCD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lcd.print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("FILIPEFLOP");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lcd.setCursor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(3, 1);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lcd.print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(" LCD 16x2");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delay(5000);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</a:t>
            </a:r>
            <a:r>
              <a:rPr lang="en-US" altLang="en-US" sz="1000" dirty="0">
                <a:solidFill>
                  <a:schemeClr val="tx1"/>
                </a:solidFill>
              </a:rPr>
              <a:t> 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//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Rolagem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para a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esquerda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for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posicao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0;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posicao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&lt; 3;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posicao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++)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{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  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lcd.scrollDisplayLeft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  delay(300);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}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</a:t>
            </a:r>
            <a:r>
              <a:rPr lang="en-US" altLang="en-US" sz="1000" dirty="0">
                <a:solidFill>
                  <a:schemeClr val="tx1"/>
                </a:solidFill>
              </a:rPr>
              <a:t> 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//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Rolagem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para a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direita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for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int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posicao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= 0;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posicao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 &lt; 6; 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posicao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++)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{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  </a:t>
            </a:r>
            <a:r>
              <a:rPr lang="en-US" altLang="en-US" sz="10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lcd.scrollDisplayRight</a:t>
            </a: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();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  delay(300);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  }</a:t>
            </a:r>
            <a:endParaRPr lang="en-US" altLang="en-US" sz="10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 Unicode MS" panose="020B0604020202020204" pitchFamily="34" charset="-128"/>
              </a:rPr>
              <a:t>}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35594674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69</Words>
  <Application>Microsoft Office PowerPoint</Application>
  <PresentationFormat>Personalizar</PresentationFormat>
  <Paragraphs>75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Retrospectiva</vt:lpstr>
      <vt:lpstr>LCD Microcontrolado</vt:lpstr>
      <vt:lpstr>Hardware</vt:lpstr>
      <vt:lpstr>Hardware</vt:lpstr>
      <vt:lpstr>Firmware</vt:lpstr>
      <vt:lpstr>Firmware</vt:lpstr>
      <vt:lpstr>Firmware</vt:lpstr>
      <vt:lpstr>Firmware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Microcontrolado</dc:title>
  <dc:creator>david</dc:creator>
  <cp:lastModifiedBy>David C.</cp:lastModifiedBy>
  <cp:revision>11</cp:revision>
  <dcterms:created xsi:type="dcterms:W3CDTF">2015-11-30T21:48:27Z</dcterms:created>
  <dcterms:modified xsi:type="dcterms:W3CDTF">2016-05-03T17:44:22Z</dcterms:modified>
</cp:coreProperties>
</file>