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balboa/rf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eletronica.org/projetos/leitor-rfid" TargetMode="External"/><Relationship Id="rId2" Type="http://schemas.openxmlformats.org/officeDocument/2006/relationships/hyperlink" Target="http://www.arduinoecia.com.br/2014/12/controle-de-acesso-modulo-rfid-rc52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U7GDOtvhhU" TargetMode="External"/><Relationship Id="rId5" Type="http://schemas.openxmlformats.org/officeDocument/2006/relationships/hyperlink" Target="http://blog.filipeflop.com/wireless/controle-acesso-leitor-rfid-arduino.html" TargetMode="External"/><Relationship Id="rId4" Type="http://schemas.openxmlformats.org/officeDocument/2006/relationships/hyperlink" Target="http://blog.filipeflop.com/wireless/como-gravar-dados-no-cartao-rfid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rfid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96752"/>
            <a:ext cx="4370040" cy="3465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RFID (</a:t>
            </a:r>
            <a:r>
              <a:rPr lang="pt-BR" b="1" dirty="0" smtClean="0"/>
              <a:t>R</a:t>
            </a:r>
            <a:r>
              <a:rPr lang="pt-BR" dirty="0" smtClean="0"/>
              <a:t>adio </a:t>
            </a:r>
            <a:r>
              <a:rPr lang="pt-BR" b="1" dirty="0" err="1" smtClean="0"/>
              <a:t>F</a:t>
            </a:r>
            <a:r>
              <a:rPr lang="pt-BR" dirty="0" err="1" smtClean="0"/>
              <a:t>requency</a:t>
            </a:r>
            <a:r>
              <a:rPr lang="pt-BR" dirty="0" smtClean="0"/>
              <a:t> </a:t>
            </a:r>
            <a:r>
              <a:rPr lang="pt-BR" b="1" dirty="0" err="1" smtClean="0"/>
              <a:t>ID</a:t>
            </a:r>
            <a:r>
              <a:rPr lang="pt-BR" dirty="0" err="1" smtClean="0"/>
              <a:t>entification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Tecnologia que utiliza sinais de rádio e uma etiqueta (</a:t>
            </a:r>
            <a:r>
              <a:rPr lang="pt-BR" dirty="0" err="1" smtClean="0"/>
              <a:t>tag</a:t>
            </a:r>
            <a:r>
              <a:rPr lang="pt-BR" dirty="0" smtClean="0"/>
              <a:t>) RFID para leitura e gravação de dados </a:t>
            </a:r>
          </a:p>
          <a:p>
            <a:endParaRPr lang="pt-BR" dirty="0" smtClean="0"/>
          </a:p>
          <a:p>
            <a:r>
              <a:rPr lang="pt-BR" dirty="0" smtClean="0"/>
              <a:t>Aplicações</a:t>
            </a:r>
          </a:p>
          <a:p>
            <a:pPr lvl="1"/>
            <a:r>
              <a:rPr lang="pt-BR" dirty="0" err="1" smtClean="0"/>
              <a:t>Indentificação</a:t>
            </a:r>
            <a:r>
              <a:rPr lang="pt-BR" dirty="0" smtClean="0"/>
              <a:t> de Produtos / Animais</a:t>
            </a:r>
          </a:p>
          <a:p>
            <a:pPr lvl="1"/>
            <a:r>
              <a:rPr lang="pt-BR" dirty="0" smtClean="0"/>
              <a:t>Controle de Acesso</a:t>
            </a:r>
          </a:p>
          <a:p>
            <a:pPr lvl="1"/>
            <a:r>
              <a:rPr lang="pt-BR" dirty="0" smtClean="0"/>
              <a:t>Pagamento automático em pedágios</a:t>
            </a:r>
          </a:p>
          <a:p>
            <a:pPr lvl="1"/>
            <a:r>
              <a:rPr lang="pt-BR" dirty="0" smtClean="0"/>
              <a:t>Esportes (maratona, kart)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Controle de Acesso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23" y="2348880"/>
            <a:ext cx="6038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20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Controle de Acesso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63531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53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Componentes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</a:p>
          <a:p>
            <a:pPr lvl="1"/>
            <a:r>
              <a:rPr lang="pt-BR" dirty="0" smtClean="0"/>
              <a:t>Arduino Uno</a:t>
            </a:r>
          </a:p>
          <a:p>
            <a:pPr lvl="1"/>
            <a:r>
              <a:rPr lang="pt-BR" dirty="0" smtClean="0"/>
              <a:t>Módulo RFID RC522</a:t>
            </a:r>
          </a:p>
          <a:p>
            <a:pPr lvl="1"/>
            <a:r>
              <a:rPr lang="pt-BR" dirty="0" smtClean="0"/>
              <a:t>Servo Motor</a:t>
            </a:r>
          </a:p>
          <a:p>
            <a:pPr lvl="1"/>
            <a:r>
              <a:rPr lang="pt-BR" dirty="0" smtClean="0"/>
              <a:t>LED Verde, LED Vermelho.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85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 – Conexões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4103538" cy="29632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110417"/>
            <a:ext cx="2981325" cy="2095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741787"/>
            <a:ext cx="3219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28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 – Módulo RFID RC522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r>
              <a:rPr lang="pt-BR" dirty="0" smtClean="0"/>
              <a:t> que operam na frequência de 13,56 MHz</a:t>
            </a:r>
          </a:p>
          <a:p>
            <a:pPr lvl="1"/>
            <a:r>
              <a:rPr lang="pt-BR" dirty="0" smtClean="0"/>
              <a:t>Cartões tipo: </a:t>
            </a:r>
          </a:p>
          <a:p>
            <a:pPr lvl="2"/>
            <a:r>
              <a:rPr lang="pt-BR" dirty="0" smtClean="0"/>
              <a:t>Mifare1 S50, </a:t>
            </a:r>
            <a:r>
              <a:rPr lang="pt-BR" dirty="0"/>
              <a:t>Mifare1 </a:t>
            </a:r>
            <a:r>
              <a:rPr lang="pt-BR" dirty="0" smtClean="0"/>
              <a:t>S70</a:t>
            </a:r>
          </a:p>
          <a:p>
            <a:pPr lvl="2"/>
            <a:r>
              <a:rPr lang="it-IT" dirty="0"/>
              <a:t>Mifare Ultralight, Mifare Pro e Mifare DESFire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Interface de comunicação SPI</a:t>
            </a:r>
          </a:p>
          <a:p>
            <a:pPr lvl="1"/>
            <a:r>
              <a:rPr lang="it-IT" dirty="0" smtClean="0"/>
              <a:t>Pinos SCK e SDA</a:t>
            </a:r>
          </a:p>
          <a:p>
            <a:r>
              <a:rPr lang="it-IT" dirty="0" smtClean="0"/>
              <a:t>Possui uma biblioteca própria para arduino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github.com/miguelbalboa/rfid</a:t>
            </a:r>
            <a:endParaRPr lang="en-US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941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www.arduinoecia.com.br/2014/12/controle-de-acesso-modulo-rfid-rc522.html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www2.eletronica.org/projetos/leitor-rfid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blog.filipeflop.com/wireless/como-gravar-dados-no-cartao-rfid.html</a:t>
            </a:r>
            <a:endParaRPr lang="en-US" dirty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blog.filipeflop.com/wireless/controle-acesso-leitor-rfid-arduino.html</a:t>
            </a:r>
            <a:endParaRPr lang="en-US" dirty="0" smtClean="0"/>
          </a:p>
          <a:p>
            <a:r>
              <a:rPr lang="en-US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</a:t>
            </a:r>
            <a:r>
              <a:rPr lang="en-US" smtClean="0">
                <a:hlinkClick r:id="rId6"/>
              </a:rPr>
              <a:t>www.youtube.com/watch?v=pU7GDOtvhhU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37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APENDICE A – Outros Materiais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hip </a:t>
            </a:r>
            <a:r>
              <a:rPr lang="pt-BR" dirty="0"/>
              <a:t>para gerar as </a:t>
            </a:r>
            <a:r>
              <a:rPr lang="pt-BR" dirty="0" err="1"/>
              <a:t>tags</a:t>
            </a:r>
            <a:r>
              <a:rPr lang="pt-BR" dirty="0"/>
              <a:t>: </a:t>
            </a:r>
            <a:r>
              <a:rPr lang="pt-BR" dirty="0" smtClean="0"/>
              <a:t>HT6740</a:t>
            </a:r>
          </a:p>
          <a:p>
            <a:endParaRPr lang="pt-BR" dirty="0"/>
          </a:p>
          <a:p>
            <a:r>
              <a:rPr lang="pt-BR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70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721</TotalTime>
  <Words>153</Words>
  <Application>Microsoft Office PowerPoint</Application>
  <PresentationFormat>Apresentação na tela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Mediano</vt:lpstr>
      <vt:lpstr>Tecnologia rfid</vt:lpstr>
      <vt:lpstr>Introdução</vt:lpstr>
      <vt:lpstr>Aplicação</vt:lpstr>
      <vt:lpstr>Aplicação</vt:lpstr>
      <vt:lpstr>Lista de Componentes</vt:lpstr>
      <vt:lpstr>Hardware – Conexões</vt:lpstr>
      <vt:lpstr>Hardware – Módulo RFID RC522</vt:lpstr>
      <vt:lpstr>Referências</vt:lpstr>
      <vt:lpstr>APENDICE A – Outros Materiais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Medicao de velocidade de junta por acelerometro</dc:title>
  <dc:creator>David</dc:creator>
  <cp:lastModifiedBy>David C.</cp:lastModifiedBy>
  <cp:revision>49</cp:revision>
  <dcterms:created xsi:type="dcterms:W3CDTF">2015-11-15T21:31:43Z</dcterms:created>
  <dcterms:modified xsi:type="dcterms:W3CDTF">2016-05-03T17:46:10Z</dcterms:modified>
</cp:coreProperties>
</file>