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</a:t>
            </a:r>
            <a:r>
              <a:rPr lang="pt-BR" dirty="0" smtClean="0"/>
              <a:t>ógio e sensor de temperatura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Nascimento Coelho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Materiais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Arduino Uno</a:t>
            </a:r>
          </a:p>
          <a:p>
            <a:pPr lvl="1"/>
            <a:r>
              <a:rPr lang="en-US" dirty="0" smtClean="0"/>
              <a:t>RTC DS1307</a:t>
            </a:r>
          </a:p>
          <a:p>
            <a:pPr lvl="1"/>
            <a:r>
              <a:rPr lang="en-US" dirty="0" smtClean="0"/>
              <a:t>Sensor de Temperatura DS18B20</a:t>
            </a:r>
          </a:p>
          <a:p>
            <a:pPr lvl="1"/>
            <a:r>
              <a:rPr lang="en-US" dirty="0" smtClean="0"/>
              <a:t>Display LCD 16x2</a:t>
            </a:r>
          </a:p>
          <a:p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Processing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-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Arduino Uno R3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44"/>
            <a:ext cx="45148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RTC DS1307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RTC DS1307</a:t>
            </a:r>
          </a:p>
          <a:p>
            <a:endParaRPr lang="en-US" dirty="0"/>
          </a:p>
          <a:p>
            <a:r>
              <a:rPr lang="en-US" dirty="0" err="1" smtClean="0"/>
              <a:t>Observações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Ligar um res R200 </a:t>
            </a:r>
          </a:p>
          <a:p>
            <a:pPr lvl="2"/>
            <a:r>
              <a:rPr lang="en-US" dirty="0" smtClean="0"/>
              <a:t>(</a:t>
            </a:r>
            <a:r>
              <a:rPr lang="pt-BR" dirty="0"/>
              <a:t>entre o pino </a:t>
            </a:r>
            <a:r>
              <a:rPr lang="pt-BR" dirty="0" smtClean="0"/>
              <a:t>SCL </a:t>
            </a:r>
            <a:r>
              <a:rPr lang="pt-BR" dirty="0"/>
              <a:t>do RTC e o SCL do </a:t>
            </a:r>
            <a:r>
              <a:rPr lang="pt-BR" dirty="0" smtClean="0"/>
              <a:t>Arduino)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 – Conexões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38373"/>
            <a:ext cx="7191532" cy="306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4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TUTORIAIS</a:t>
            </a:r>
          </a:p>
          <a:p>
            <a:pPr lvl="1"/>
            <a:r>
              <a:rPr lang="en-US" dirty="0" smtClean="0"/>
              <a:t>http://blog.filipeflop.com/modulos/relogio-rtc-ds1307-arduino.html</a:t>
            </a:r>
          </a:p>
          <a:p>
            <a:pPr lvl="1"/>
            <a:r>
              <a:rPr lang="en-US" dirty="0" smtClean="0"/>
              <a:t>http://blog.filipeflop.com/modulos/rtc-ds1307-display-lcd-20x4-arduino.html</a:t>
            </a:r>
          </a:p>
          <a:p>
            <a:endParaRPr lang="en-US" dirty="0" smtClean="0"/>
          </a:p>
          <a:p>
            <a:r>
              <a:rPr lang="en-US" dirty="0" smtClean="0"/>
              <a:t>DS1307</a:t>
            </a:r>
            <a:endParaRPr lang="en-US" dirty="0" smtClean="0"/>
          </a:p>
          <a:p>
            <a:pPr lvl="1"/>
            <a:r>
              <a:rPr lang="en-US" dirty="0" smtClean="0"/>
              <a:t>http://produto.mercadolivre.com.br/MLB-705794336-real-time-clock-i2cds1307-data-e-hora-rtc-arduino-pic-_JM</a:t>
            </a:r>
          </a:p>
          <a:p>
            <a:pPr lvl="1"/>
            <a:r>
              <a:rPr lang="en-US" dirty="0" smtClean="0"/>
              <a:t>http://produto.mercadolivre.com.br/MLB-691814591-modulo-rtc-ds1307-i2c-com-eeprom-pra-arduino-pic-clock-time-_JM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DS18B20</a:t>
            </a:r>
            <a:endParaRPr lang="en-US" dirty="0" smtClean="0"/>
          </a:p>
          <a:p>
            <a:pPr lvl="1"/>
            <a:r>
              <a:rPr lang="en-US" dirty="0" smtClean="0"/>
              <a:t>http://produto.mercadolivre.com.br/MLB-702299258-sensor-de-temperatura-ds18b20-waterproof-arduino-_</a:t>
            </a:r>
            <a:r>
              <a:rPr lang="en-US" dirty="0" smtClean="0"/>
              <a:t>JM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732</TotalTime>
  <Words>84</Words>
  <Application>Microsoft Office PowerPoint</Application>
  <PresentationFormat>Apresentação na tela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Mediano</vt:lpstr>
      <vt:lpstr>Relógio e sensor de temperatura</vt:lpstr>
      <vt:lpstr>Materiais Utilizados</vt:lpstr>
      <vt:lpstr>Hardware - Arduino</vt:lpstr>
      <vt:lpstr>Hardware – RTC DS1307</vt:lpstr>
      <vt:lpstr>Hardware – Conexões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Medicao de velocidade de junta por acelerometro</dc:title>
  <dc:creator>David</dc:creator>
  <cp:lastModifiedBy>David C.</cp:lastModifiedBy>
  <cp:revision>50</cp:revision>
  <dcterms:created xsi:type="dcterms:W3CDTF">2015-11-15T21:31:43Z</dcterms:created>
  <dcterms:modified xsi:type="dcterms:W3CDTF">2016-05-03T17:44:26Z</dcterms:modified>
</cp:coreProperties>
</file>