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B4D26-B90B-40BB-A728-68B903BA4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985D88-BD7E-4A5E-BAC4-9FC616DB50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ABDD6A-66A7-4953-8EF1-CB82C7549F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2D64FB-AB36-4595-B5A0-726C806E1B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862165-0322-4643-B020-CF34BC86A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BE854-222F-44B8-A5BF-4275A2954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8418E-4586-4BF1-BA6C-0835E1B753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EFE81-0C46-4772-AB79-5CAC48A56F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B3196D-8253-4799-B1D9-66F3D6090E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9A7C7-FB73-412F-A790-785524E58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7FFAB-AD68-40A0-AD83-F3CC7AB87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0C00B-692C-4819-8701-4D4E6B0E12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58CDA76-A895-4E13-92A4-B737232596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960" y="196560"/>
            <a:ext cx="8411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Text Embeddings</a:t>
            </a:r>
            <a:endParaRPr b="0" lang="en-US" sz="44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48480" y="5029200"/>
            <a:ext cx="907164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Vector Embedding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= Text converted to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meaningful numbers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for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downstream processes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600200"/>
            <a:ext cx="1600200" cy="1143000"/>
          </a:xfrm>
          <a:prstGeom prst="flowChartMulti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Long text content...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514600" y="1600200"/>
            <a:ext cx="1371600" cy="914400"/>
          </a:xfrm>
          <a:prstGeom prst="flowChartProcess">
            <a:avLst/>
          </a:prstGeom>
          <a:solidFill>
            <a:srgbClr val="bf819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Embedding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LLM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343400" y="1600200"/>
            <a:ext cx="2057400" cy="914400"/>
          </a:xfrm>
          <a:prstGeom prst="flowChartInputOutpu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[0.2583, 0.4592,…]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[0.8377, 0.2319,…]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[0.4392, 0.8831,…]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[0.3387, 0.5489,...]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057400" y="2057400"/>
            <a:ext cx="4572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886200" y="2057400"/>
            <a:ext cx="6858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7315200" y="91440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Similarity Search/Query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15200" y="1828800"/>
            <a:ext cx="2286000" cy="4572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Clustering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7315200" y="251460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Anomaly Detection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V="1">
            <a:off x="6172200" y="1371600"/>
            <a:ext cx="1143000" cy="6858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172200" y="2057400"/>
            <a:ext cx="11430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172200" y="2057400"/>
            <a:ext cx="1143000" cy="6858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315200" y="342900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Recommendation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Engines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172200" y="2057400"/>
            <a:ext cx="1143000" cy="13716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315200" y="4343400"/>
            <a:ext cx="2286000" cy="4572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Sentiment Analysis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172200" y="2057400"/>
            <a:ext cx="1143000" cy="235512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390920" y="2514600"/>
            <a:ext cx="1600200" cy="1143000"/>
          </a:xfrm>
          <a:prstGeom prst="upArrowCallout">
            <a:avLst>
              <a:gd name="adj1" fmla="val 35003"/>
              <a:gd name="adj2" fmla="val 35000"/>
              <a:gd name="adj3" fmla="val 16667"/>
              <a:gd name="adj4" fmla="val 66660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These numbers represent what the long text </a:t>
            </a: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means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286000" y="2514600"/>
            <a:ext cx="1828800" cy="1143000"/>
          </a:xfrm>
          <a:prstGeom prst="upArrowCallout">
            <a:avLst>
              <a:gd name="adj1" fmla="val 40004"/>
              <a:gd name="adj2" fmla="val 40000"/>
              <a:gd name="adj3" fmla="val 16667"/>
              <a:gd name="adj4" fmla="val 66660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Large Language Model calculates the vector embeddings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114800" y="3886200"/>
            <a:ext cx="2971800" cy="914400"/>
          </a:xfrm>
          <a:prstGeom prst="rightArrowCallout">
            <a:avLst>
              <a:gd name="adj1" fmla="val 25002"/>
              <a:gd name="adj2" fmla="val 25000"/>
              <a:gd name="adj3" fmla="val 54167"/>
              <a:gd name="adj4" fmla="val 66667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Once calculated, those </a:t>
            </a: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meaningful numbers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 can be used for various downstream processes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472320" y="196920"/>
            <a:ext cx="8411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Text Embeddings</a:t>
            </a:r>
            <a:endParaRPr b="0" lang="en-US" sz="44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348840" y="5029560"/>
            <a:ext cx="907164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Vector Embedding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= Text converted to 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meaningful numbers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for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downstream processes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57560" y="1600560"/>
            <a:ext cx="1600200" cy="1143000"/>
          </a:xfrm>
          <a:prstGeom prst="flowChartMulti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Long text content...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514960" y="1600560"/>
            <a:ext cx="1371600" cy="914400"/>
          </a:xfrm>
          <a:prstGeom prst="flowChartProcess">
            <a:avLst/>
          </a:prstGeom>
          <a:solidFill>
            <a:srgbClr val="bf819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Embedding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LLM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343760" y="1600560"/>
            <a:ext cx="2057400" cy="914400"/>
          </a:xfrm>
          <a:prstGeom prst="flowChartInputOutpu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[0.2583, 0.4592,…]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[0.8377, 0.2319,…]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[0.4392, 0.8831,…]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[0.3387, 0.5489,...]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057760" y="2057760"/>
            <a:ext cx="4572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886560" y="2057760"/>
            <a:ext cx="6858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7315560" y="91476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Similarity Search/Query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7315560" y="1829160"/>
            <a:ext cx="2286000" cy="4572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Clustering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7315560" y="251496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Semantic Anomaly Detection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 flipV="1">
            <a:off x="6172560" y="1371960"/>
            <a:ext cx="1143000" cy="6858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172560" y="2057760"/>
            <a:ext cx="1143000" cy="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-90360" bIns="-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6172560" y="2057760"/>
            <a:ext cx="1143000" cy="6858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7315560" y="3429360"/>
            <a:ext cx="2286000" cy="6858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Recommendation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Engines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172560" y="2057760"/>
            <a:ext cx="1143000" cy="137160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7315560" y="4343760"/>
            <a:ext cx="2286000" cy="457200"/>
          </a:xfrm>
          <a:prstGeom prst="flowChartAlternateProcess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Sentiment Analysis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6172560" y="2057760"/>
            <a:ext cx="1143000" cy="2355120"/>
          </a:xfrm>
          <a:prstGeom prst="line">
            <a:avLst/>
          </a:prstGeom>
          <a:ln w="9144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35360" rIns="135360" tIns="90360" bIns="90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391280" y="2514960"/>
            <a:ext cx="1600200" cy="1143000"/>
          </a:xfrm>
          <a:prstGeom prst="upArrowCallout">
            <a:avLst>
              <a:gd name="adj1" fmla="val 35003"/>
              <a:gd name="adj2" fmla="val 35000"/>
              <a:gd name="adj3" fmla="val 16667"/>
              <a:gd name="adj4" fmla="val 66660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...we can’t generate these </a:t>
            </a: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meaningful numbers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360" y="2514960"/>
            <a:ext cx="1828800" cy="1143000"/>
          </a:xfrm>
          <a:prstGeom prst="upArrowCallout">
            <a:avLst>
              <a:gd name="adj1" fmla="val 40004"/>
              <a:gd name="adj2" fmla="val 40000"/>
              <a:gd name="adj3" fmla="val 16667"/>
              <a:gd name="adj4" fmla="val 66660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Without an embedding model...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115160" y="3886560"/>
            <a:ext cx="2971800" cy="914400"/>
          </a:xfrm>
          <a:prstGeom prst="rightArrowCallout">
            <a:avLst>
              <a:gd name="adj1" fmla="val 25002"/>
              <a:gd name="adj2" fmla="val 25000"/>
              <a:gd name="adj3" fmla="val 54167"/>
              <a:gd name="adj4" fmla="val 66667"/>
            </a:avLst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...and we can’t do any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of this analysis or processing.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743200" y="1599840"/>
            <a:ext cx="914400" cy="91476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800600" y="1599840"/>
            <a:ext cx="914400" cy="91476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8229600" y="914760"/>
            <a:ext cx="654120" cy="6854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015040" y="1740600"/>
            <a:ext cx="654120" cy="6854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8261280" y="2515320"/>
            <a:ext cx="654120" cy="6854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8001000" y="3429360"/>
            <a:ext cx="654120" cy="6854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489880" y="4115160"/>
            <a:ext cx="654120" cy="6854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2024-12-10T09:43:39Z</dcterms:created>
  <dc:creator/>
  <dc:description/>
  <dc:language>en-US</dc:language>
  <cp:lastModifiedBy/>
  <dcterms:modified xsi:type="dcterms:W3CDTF">2024-12-10T11:16:54Z</dcterms:modified>
  <cp:revision>2</cp:revision>
  <dc:subject/>
  <dc:title/>
</cp:coreProperties>
</file>