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53B"/>
    <a:srgbClr val="323946"/>
    <a:srgbClr val="7A4C35"/>
    <a:srgbClr val="A36B4C"/>
    <a:srgbClr val="89563B"/>
    <a:srgbClr val="49200E"/>
    <a:srgbClr val="B98264"/>
    <a:srgbClr val="2F3757"/>
    <a:srgbClr val="262C46"/>
    <a:srgbClr val="003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9C1D-3D9A-8D42-D2B4-00BDE8EA9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345F6-CA88-07E2-1654-2D8698539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17762-16FA-6CB9-AD1D-672EC872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BA94-4704-4968-AF5D-9F80B9C03CAD}" type="datetimeFigureOut">
              <a:rPr lang="en-ID" smtClean="0"/>
              <a:t>04/04/2023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B3E90-42EC-0BA1-747F-1CB94E02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DA5C-A16E-9D25-A007-D57E7504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478C-2D30-4FB2-8C75-B356359DE5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019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C38B-3F0B-1656-6DEC-47FFE1FC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92280-660B-C8E8-D7A9-9823B9CD1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906B0-0C19-0D51-AB3C-F12CC63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BA94-4704-4968-AF5D-9F80B9C03CAD}" type="datetimeFigureOut">
              <a:rPr lang="en-ID" smtClean="0"/>
              <a:t>04/04/2023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AE58A-DC4E-4C47-91F9-07C211FD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6CF4-9471-941A-0013-DCC0F86C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478C-2D30-4FB2-8C75-B356359DE5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167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3E575-8256-C019-D829-62BA76FCD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7C50D-3BA7-02BF-618A-A28F13805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A1B5-9114-A301-903B-AD946FFD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BA94-4704-4968-AF5D-9F80B9C03CAD}" type="datetimeFigureOut">
              <a:rPr lang="en-ID" smtClean="0"/>
              <a:t>04/04/2023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3D1F-B2BB-6E30-95FA-9A471C90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C92AA-2C23-044F-FF43-97859CCF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478C-2D30-4FB2-8C75-B356359DE5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211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85F8-C29A-88CA-113A-6708F802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540F-0CAD-E715-CB7D-20004737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557A4-05DE-1C69-9023-E5166C80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BA94-4704-4968-AF5D-9F80B9C03CAD}" type="datetimeFigureOut">
              <a:rPr lang="en-ID" smtClean="0"/>
              <a:t>04/04/2023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6499F-0080-E504-375A-946ACB02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F667-27F4-E863-7DB0-B3D58408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478C-2D30-4FB2-8C75-B356359DE5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386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E843-B8FA-562A-D515-EBE850F2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55390-3277-643B-7E53-E40C16A3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20DDF-9D10-E112-1A25-CA578BA9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BA94-4704-4968-AF5D-9F80B9C03CAD}" type="datetimeFigureOut">
              <a:rPr lang="en-ID" smtClean="0"/>
              <a:t>04/04/2023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44BF6-6F0B-7957-F33C-997A6B33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E8CC-9097-5B15-D1CF-3AB59CAD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478C-2D30-4FB2-8C75-B356359DE5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401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D15F-4D3F-8175-ACD4-2473C334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03D6-34F4-6CD4-858D-7B783DE32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E402B-6AF9-2243-20C3-AD5A6BD84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BF873-9F11-8F92-A9E6-638226F1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BA94-4704-4968-AF5D-9F80B9C03CAD}" type="datetimeFigureOut">
              <a:rPr lang="en-ID" smtClean="0"/>
              <a:t>04/04/2023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E4C90-1B8F-D525-D923-ED0DB222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6A61F-A9A1-D3E8-5925-7BB63F64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478C-2D30-4FB2-8C75-B356359DE5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804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B608-5B24-7435-428C-21BC2C7F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16A17-DD62-40DD-2D2B-84DA7F5D0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4A9C0-AED2-EE6A-BF92-E4558633F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26300-EF1E-CE77-C037-E3D7E50FB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7C504-4D2D-B135-559A-954919B6F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0210D-2BF6-FC77-D8CC-128E9BAB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BA94-4704-4968-AF5D-9F80B9C03CAD}" type="datetimeFigureOut">
              <a:rPr lang="en-ID" smtClean="0"/>
              <a:t>04/04/2023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EB02D-8DB6-BB07-DFE4-3AC05D7A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9D9C7-9F9C-4BBD-D562-6F22B9B9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478C-2D30-4FB2-8C75-B356359DE5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954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01C4-85BE-EE9E-415A-7FD6B8C6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A71E6-75E9-9970-532E-CDDD28F1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BA94-4704-4968-AF5D-9F80B9C03CAD}" type="datetimeFigureOut">
              <a:rPr lang="en-ID" smtClean="0"/>
              <a:t>04/04/2023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95606-213A-35B1-C53E-B9AB25FD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7B683-8EF7-4995-0286-765C001D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478C-2D30-4FB2-8C75-B356359DE5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144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9927F-4060-74BD-595E-8A32C12D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BA94-4704-4968-AF5D-9F80B9C03CAD}" type="datetimeFigureOut">
              <a:rPr lang="en-ID" smtClean="0"/>
              <a:t>04/04/2023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AFF31-70EA-BFD3-DB5C-C35372C4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DECFA-CBCD-F3C5-6EFC-5C3B95B5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478C-2D30-4FB2-8C75-B356359DE5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18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6E38-AA46-6161-3024-06BFF0E5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34963-48E3-6C03-42C2-F4D39B58F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E3DD4-D25D-01BF-EE4D-42327EC8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07F6F-7AC8-55F9-97EA-34DDDF84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BA94-4704-4968-AF5D-9F80B9C03CAD}" type="datetimeFigureOut">
              <a:rPr lang="en-ID" smtClean="0"/>
              <a:t>04/04/2023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67327-E59D-2635-2CE2-18B36944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1520-4156-7743-41B7-4A95E3B6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478C-2D30-4FB2-8C75-B356359DE5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051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215E-8E6A-1401-B4C8-4F335012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107DA-1CF0-AE6D-3BCB-162527258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33539-F429-8C5B-A382-7D6FE2F76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C65AF-521F-A0B2-F57A-25086088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BA94-4704-4968-AF5D-9F80B9C03CAD}" type="datetimeFigureOut">
              <a:rPr lang="en-ID" smtClean="0"/>
              <a:t>04/04/2023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5D95D-5C6A-32ED-3C34-AAA97D59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45126-3FDC-1E59-C377-DD0055F2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478C-2D30-4FB2-8C75-B356359DE5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332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A3079-F5E2-79FC-7FDC-3616CDE1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80DC7-2590-79E8-B499-D3D37FE8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B1535-AF7A-0904-7A5D-69F95453D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BA94-4704-4968-AF5D-9F80B9C03CAD}" type="datetimeFigureOut">
              <a:rPr lang="en-ID" smtClean="0"/>
              <a:t>04/04/2023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6EA40-5522-2653-C781-300010946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54F5-FFEE-E3B0-E674-7B267F213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7478C-2D30-4FB2-8C75-B356359DE5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61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FCF80F4-41D1-5451-5564-F88C22597CE1}"/>
              </a:ext>
            </a:extLst>
          </p:cNvPr>
          <p:cNvGrpSpPr/>
          <p:nvPr/>
        </p:nvGrpSpPr>
        <p:grpSpPr>
          <a:xfrm>
            <a:off x="5257800" y="2376609"/>
            <a:ext cx="2467612" cy="3098177"/>
            <a:chOff x="5984340" y="3917950"/>
            <a:chExt cx="1096234" cy="1376362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90FA4349-641D-08AF-027B-87E7992703FF}"/>
                </a:ext>
              </a:extLst>
            </p:cNvPr>
            <p:cNvSpPr/>
            <p:nvPr/>
          </p:nvSpPr>
          <p:spPr>
            <a:xfrm>
              <a:off x="5984340" y="4349282"/>
              <a:ext cx="1096234" cy="945030"/>
            </a:xfrm>
            <a:prstGeom prst="hexagon">
              <a:avLst>
                <a:gd name="adj" fmla="val 23791"/>
                <a:gd name="vf" fmla="val 115470"/>
              </a:avLst>
            </a:prstGeom>
            <a:solidFill>
              <a:srgbClr val="2F3757"/>
            </a:solidFill>
            <a:ln>
              <a:noFill/>
            </a:ln>
            <a:effectLst>
              <a:glow rad="393700">
                <a:srgbClr val="002060">
                  <a:alpha val="40000"/>
                </a:srgbClr>
              </a:glow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1C5238D-F350-3975-B8A2-B4CCC464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6010299" y="3917950"/>
              <a:ext cx="1030482" cy="1376362"/>
            </a:xfrm>
            <a:custGeom>
              <a:avLst/>
              <a:gdLst>
                <a:gd name="connsiteX0" fmla="*/ 1030482 w 1030482"/>
                <a:gd name="connsiteY0" fmla="*/ 0 h 1376362"/>
                <a:gd name="connsiteX1" fmla="*/ 0 w 1030482"/>
                <a:gd name="connsiteY1" fmla="*/ 0 h 1376362"/>
                <a:gd name="connsiteX2" fmla="*/ 0 w 1030482"/>
                <a:gd name="connsiteY2" fmla="*/ 431332 h 1376362"/>
                <a:gd name="connsiteX3" fmla="*/ 185039 w 1030482"/>
                <a:gd name="connsiteY3" fmla="*/ 431332 h 1376362"/>
                <a:gd name="connsiteX4" fmla="*/ 0 w 1030482"/>
                <a:gd name="connsiteY4" fmla="*/ 820217 h 1376362"/>
                <a:gd name="connsiteX5" fmla="*/ 0 w 1030482"/>
                <a:gd name="connsiteY5" fmla="*/ 987478 h 1376362"/>
                <a:gd name="connsiteX6" fmla="*/ 185039 w 1030482"/>
                <a:gd name="connsiteY6" fmla="*/ 1376362 h 1376362"/>
                <a:gd name="connsiteX7" fmla="*/ 831610 w 1030482"/>
                <a:gd name="connsiteY7" fmla="*/ 1376362 h 1376362"/>
                <a:gd name="connsiteX8" fmla="*/ 1030482 w 1030482"/>
                <a:gd name="connsiteY8" fmla="*/ 958406 h 1376362"/>
                <a:gd name="connsiteX9" fmla="*/ 1030482 w 1030482"/>
                <a:gd name="connsiteY9" fmla="*/ 849289 h 1376362"/>
                <a:gd name="connsiteX10" fmla="*/ 831610 w 1030482"/>
                <a:gd name="connsiteY10" fmla="*/ 431332 h 1376362"/>
                <a:gd name="connsiteX11" fmla="*/ 1030482 w 1030482"/>
                <a:gd name="connsiteY11" fmla="*/ 431332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0482" h="1376362">
                  <a:moveTo>
                    <a:pt x="1030482" y="0"/>
                  </a:moveTo>
                  <a:lnTo>
                    <a:pt x="0" y="0"/>
                  </a:lnTo>
                  <a:lnTo>
                    <a:pt x="0" y="431332"/>
                  </a:lnTo>
                  <a:lnTo>
                    <a:pt x="185039" y="431332"/>
                  </a:lnTo>
                  <a:lnTo>
                    <a:pt x="0" y="820217"/>
                  </a:lnTo>
                  <a:lnTo>
                    <a:pt x="0" y="987478"/>
                  </a:lnTo>
                  <a:lnTo>
                    <a:pt x="185039" y="1376362"/>
                  </a:lnTo>
                  <a:lnTo>
                    <a:pt x="831610" y="1376362"/>
                  </a:lnTo>
                  <a:lnTo>
                    <a:pt x="1030482" y="958406"/>
                  </a:lnTo>
                  <a:lnTo>
                    <a:pt x="1030482" y="849289"/>
                  </a:lnTo>
                  <a:lnTo>
                    <a:pt x="831610" y="431332"/>
                  </a:lnTo>
                  <a:lnTo>
                    <a:pt x="1030482" y="431332"/>
                  </a:lnTo>
                  <a:close/>
                </a:path>
              </a:pathLst>
            </a:cu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4E09A7-BBF2-FD40-337A-50758B5256AF}"/>
              </a:ext>
            </a:extLst>
          </p:cNvPr>
          <p:cNvGrpSpPr/>
          <p:nvPr/>
        </p:nvGrpSpPr>
        <p:grpSpPr>
          <a:xfrm>
            <a:off x="600075" y="452559"/>
            <a:ext cx="2467612" cy="3098177"/>
            <a:chOff x="600075" y="452559"/>
            <a:chExt cx="2467612" cy="3098177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59AA5A23-9835-859B-AFF4-0795E8355FF8}"/>
                </a:ext>
              </a:extLst>
            </p:cNvPr>
            <p:cNvSpPr/>
            <p:nvPr/>
          </p:nvSpPr>
          <p:spPr>
            <a:xfrm>
              <a:off x="600075" y="1423483"/>
              <a:ext cx="2467612" cy="2127253"/>
            </a:xfrm>
            <a:prstGeom prst="hexagon">
              <a:avLst>
                <a:gd name="adj" fmla="val 23791"/>
                <a:gd name="vf" fmla="val 115470"/>
              </a:avLst>
            </a:prstGeom>
            <a:solidFill>
              <a:srgbClr val="323946"/>
            </a:solidFill>
            <a:ln>
              <a:noFill/>
            </a:ln>
            <a:effectLst>
              <a:glow rad="393700">
                <a:srgbClr val="20253B"/>
              </a:glow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249C225-B11B-8C3E-91E7-FAA2592DE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658508" y="452559"/>
              <a:ext cx="2319605" cy="3098177"/>
            </a:xfrm>
            <a:custGeom>
              <a:avLst/>
              <a:gdLst>
                <a:gd name="connsiteX0" fmla="*/ 1030482 w 1030482"/>
                <a:gd name="connsiteY0" fmla="*/ 0 h 1376362"/>
                <a:gd name="connsiteX1" fmla="*/ 0 w 1030482"/>
                <a:gd name="connsiteY1" fmla="*/ 0 h 1376362"/>
                <a:gd name="connsiteX2" fmla="*/ 0 w 1030482"/>
                <a:gd name="connsiteY2" fmla="*/ 431332 h 1376362"/>
                <a:gd name="connsiteX3" fmla="*/ 185039 w 1030482"/>
                <a:gd name="connsiteY3" fmla="*/ 431332 h 1376362"/>
                <a:gd name="connsiteX4" fmla="*/ 0 w 1030482"/>
                <a:gd name="connsiteY4" fmla="*/ 820217 h 1376362"/>
                <a:gd name="connsiteX5" fmla="*/ 0 w 1030482"/>
                <a:gd name="connsiteY5" fmla="*/ 987478 h 1376362"/>
                <a:gd name="connsiteX6" fmla="*/ 185039 w 1030482"/>
                <a:gd name="connsiteY6" fmla="*/ 1376362 h 1376362"/>
                <a:gd name="connsiteX7" fmla="*/ 831610 w 1030482"/>
                <a:gd name="connsiteY7" fmla="*/ 1376362 h 1376362"/>
                <a:gd name="connsiteX8" fmla="*/ 1030482 w 1030482"/>
                <a:gd name="connsiteY8" fmla="*/ 958406 h 1376362"/>
                <a:gd name="connsiteX9" fmla="*/ 1030482 w 1030482"/>
                <a:gd name="connsiteY9" fmla="*/ 849289 h 1376362"/>
                <a:gd name="connsiteX10" fmla="*/ 831610 w 1030482"/>
                <a:gd name="connsiteY10" fmla="*/ 431332 h 1376362"/>
                <a:gd name="connsiteX11" fmla="*/ 1030482 w 1030482"/>
                <a:gd name="connsiteY11" fmla="*/ 431332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0482" h="1376362">
                  <a:moveTo>
                    <a:pt x="1030482" y="0"/>
                  </a:moveTo>
                  <a:lnTo>
                    <a:pt x="0" y="0"/>
                  </a:lnTo>
                  <a:lnTo>
                    <a:pt x="0" y="431332"/>
                  </a:lnTo>
                  <a:lnTo>
                    <a:pt x="185039" y="431332"/>
                  </a:lnTo>
                  <a:lnTo>
                    <a:pt x="0" y="820217"/>
                  </a:lnTo>
                  <a:lnTo>
                    <a:pt x="0" y="987478"/>
                  </a:lnTo>
                  <a:lnTo>
                    <a:pt x="185039" y="1376362"/>
                  </a:lnTo>
                  <a:lnTo>
                    <a:pt x="831610" y="1376362"/>
                  </a:lnTo>
                  <a:lnTo>
                    <a:pt x="1030482" y="958406"/>
                  </a:lnTo>
                  <a:lnTo>
                    <a:pt x="1030482" y="849289"/>
                  </a:lnTo>
                  <a:lnTo>
                    <a:pt x="831610" y="431332"/>
                  </a:lnTo>
                  <a:lnTo>
                    <a:pt x="1030482" y="431332"/>
                  </a:lnTo>
                  <a:close/>
                </a:path>
              </a:pathLst>
            </a:cu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326ECECD-1612-AA7E-BDA4-2C90FDC12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578" y="1163335"/>
            <a:ext cx="139084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0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Pardede</dc:creator>
  <cp:lastModifiedBy>David Pardede</cp:lastModifiedBy>
  <cp:revision>1</cp:revision>
  <dcterms:created xsi:type="dcterms:W3CDTF">2023-04-04T03:50:01Z</dcterms:created>
  <dcterms:modified xsi:type="dcterms:W3CDTF">2023-04-04T09:52:32Z</dcterms:modified>
</cp:coreProperties>
</file>