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BF15-1139-A24C-A266-E72D61EEC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CDED6-20FF-7041-ABE5-DAFE4BA2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7B37-63BD-0D4A-AE05-B7F30596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6E08C-4521-0047-8234-F39D7024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721D-0367-1142-9E13-18F63130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F0FA-D404-9242-B19F-BD23AD0C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61A4C-03C9-2140-984A-4C698F99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FB4C-48D0-7649-9EDF-B7C59684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5DFA-EA51-1C4A-A82A-AB549D81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57C1-3C01-D243-8478-00AAFA9C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7F678-2A1E-2148-ADF6-E22F2D3B2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E42C-EE9C-DB43-B68F-31BDD47D0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7570-196F-684E-8A4C-D77EC4FC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D6B5-D33E-E04A-8177-99431A68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80DC-1262-7745-9D5B-03B20481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FE66-F7CA-F841-B498-8336085E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0DB3-22AB-0847-8867-B2A19BC7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2A6B-F9D1-0648-8D83-5D194048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5399-50E1-F34E-AC12-62356F89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23E3-822A-254C-9DA5-7A3AC0CA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FC66-0F6A-CE40-B47A-A8320320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0FE88-2176-BC46-B128-21C81CB1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EFAE-0973-C54C-8A5B-6D727F8E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374A-D926-E341-B1A5-F0B914BC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826A-83A4-D640-B349-67C5ED66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353A-3390-6E4F-8E53-6529C640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B3F4-6AFD-A04F-A7EE-5E0226009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6FFF4-B4E9-4C46-863B-3ABAB22E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93C5-4E23-1C41-8683-2DF9FBB1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A388-FB72-054B-9B4F-B2D3BF1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828A-C995-724F-A0AF-1E05F0F0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6730-6B97-5F46-9751-88B24BC8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5B6A-0BDD-F74B-B0F4-531205C3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8EE6-C61A-4D47-81B4-FCFE04AF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33803-DDEC-124E-A460-A175CD0C9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BDA42-C4FB-6340-B836-71C28AB4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69A7-4C50-774F-8671-5AD3161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2993D-7D39-DC4D-8E41-E3BB6B59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68500-540D-0340-B1EC-FB00C2C6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CEAB-FA05-3D46-B267-B208ADD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1C83-D946-744C-8266-2D5D505F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158C-CAA1-6844-B563-194489A7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F914E-B871-6246-9EA9-92F739A2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B6735-20CD-CE40-8CFC-61A2F50F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0F16F-1524-5248-8B7B-99FA69A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2EB1-3A5C-F247-A46B-2C8DCFA0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830-8CB0-0A4F-84F7-BA640A3B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88C4-12F9-3843-844F-8A9DAAF3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5171-2676-7141-8A84-2F49603E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303F1-AF08-F34D-8700-CCFD385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E1A0-AE31-1E40-A117-C844F9D6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11A0-99C7-C140-9228-1587A16D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B00E-FF93-C34F-BE36-F168FBB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BECF-D44C-CA40-8AC2-3EF7CE4D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463A-DBAA-474B-98AD-3C745C54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3783-9D3D-4248-887F-EC987963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C2523-F1DF-4644-B9E7-C2A4F009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797F8-7114-9B47-A291-77704353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BDB05-2B99-5345-9719-843DB18D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073C-957D-6D42-99AC-859B8A73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C7B8-10DF-9D4D-8D46-2203BD8C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8BAD-C2FE-FB45-8175-BC8F723B80F0}" type="datetimeFigureOut">
              <a:rPr lang="en-US" smtClean="0"/>
              <a:t>6/13/18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E563-7E4A-EB4D-AEE5-701AFE21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0BF6-4F9E-DE45-A944-26136E77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175C-364E-2E4E-A059-3C62858C1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smckinne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FE9-6954-8240-A77B-2C226F0B3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049BF-B4D5-7744-AFAA-B5A8D07E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D7D8-DB4E-A440-9EA8-0937B761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A6C6-A315-5842-929F-F9557955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NumPy</a:t>
            </a:r>
            <a:r>
              <a:rPr lang="en-US" dirty="0"/>
              <a:t> is a great tool for efficient manipulation of data, it lacks some of the more high-level functionality of spreadsheets and databases. The goal of the pandas library is to provide this additional functionality.</a:t>
            </a:r>
          </a:p>
          <a:p>
            <a:r>
              <a:rPr lang="en-US" dirty="0"/>
              <a:t>The name is derived from the term "panel data", which is an econometrics term for multidimensional, structured data sets. </a:t>
            </a:r>
          </a:p>
          <a:p>
            <a:r>
              <a:rPr lang="en-US" dirty="0"/>
              <a:t>Pandas is an open source software, originally written by </a:t>
            </a:r>
            <a:r>
              <a:rPr lang="en-US" dirty="0">
                <a:hlinkClick r:id="rId2"/>
              </a:rPr>
              <a:t>Wes McKinney</a:t>
            </a:r>
            <a:r>
              <a:rPr lang="en-US" dirty="0"/>
              <a:t>.</a:t>
            </a:r>
          </a:p>
          <a:p>
            <a:r>
              <a:rPr lang="en-US" dirty="0"/>
              <a:t>The project came out of a need for a high-performance tool to perform analysis on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23100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242-12D9-FC45-A2F0-3D3E10DD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03B3-2B95-DE41-A5E8-7CF9EC0A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was not meant to replace </a:t>
            </a:r>
            <a:r>
              <a:rPr lang="en-US" dirty="0" err="1"/>
              <a:t>NumPy</a:t>
            </a:r>
            <a:r>
              <a:rPr lang="en-US" dirty="0"/>
              <a:t>, but instead provide an </a:t>
            </a:r>
            <a:r>
              <a:rPr lang="en-US" i="1" dirty="0"/>
              <a:t>additional</a:t>
            </a:r>
            <a:r>
              <a:rPr lang="en-US" dirty="0"/>
              <a:t> functionality on top of it.</a:t>
            </a:r>
          </a:p>
          <a:p>
            <a:r>
              <a:rPr lang="en-US" dirty="0"/>
              <a:t>In fact, pandas was built from </a:t>
            </a:r>
            <a:r>
              <a:rPr lang="en-US" dirty="0" err="1"/>
              <a:t>NumPy</a:t>
            </a:r>
            <a:r>
              <a:rPr lang="en-US" dirty="0"/>
              <a:t>, and it uses the multidimensional array from </a:t>
            </a:r>
            <a:r>
              <a:rPr lang="en-US" dirty="0" err="1"/>
              <a:t>NumPy</a:t>
            </a:r>
            <a:r>
              <a:rPr lang="en-US" dirty="0"/>
              <a:t> and its fast operations internally.</a:t>
            </a:r>
          </a:p>
          <a:p>
            <a:r>
              <a:rPr lang="en-US" dirty="0"/>
              <a:t>The main purpose of pandas is to allow us to take data - like a CSV or SQL database that is in a table format with rows and columns - and create a Python object called a </a:t>
            </a:r>
            <a:r>
              <a:rPr lang="en-US" b="1" dirty="0"/>
              <a:t>data frame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95C5-5EE3-6B4C-AEB5-7AE9017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B62C-0E90-BF47-9F0F-5338D883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data frame object, pandas provides us with</a:t>
            </a:r>
          </a:p>
          <a:p>
            <a:pPr lvl="1"/>
            <a:r>
              <a:rPr lang="en-US" dirty="0"/>
              <a:t>tools for reading and writing data</a:t>
            </a:r>
          </a:p>
          <a:p>
            <a:pPr lvl="1"/>
            <a:r>
              <a:rPr lang="en-US" dirty="0"/>
              <a:t>data alignment and integrated handling of missing data</a:t>
            </a:r>
          </a:p>
          <a:p>
            <a:pPr lvl="1"/>
            <a:r>
              <a:rPr lang="en-US" dirty="0"/>
              <a:t>the ability to perform arithmetic operations on the data</a:t>
            </a:r>
          </a:p>
          <a:p>
            <a:pPr lvl="1"/>
            <a:r>
              <a:rPr lang="en-US" dirty="0"/>
              <a:t>easy reshaping and pivoting of data sets</a:t>
            </a:r>
          </a:p>
          <a:p>
            <a:pPr lvl="1"/>
            <a:r>
              <a:rPr lang="en-US" dirty="0"/>
              <a:t>user-friendly operations for merging and joining data</a:t>
            </a:r>
          </a:p>
          <a:p>
            <a:pPr lvl="1"/>
            <a:r>
              <a:rPr lang="en-US" dirty="0"/>
              <a:t>the ability to handle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4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2E60E-2BD3-514D-86CE-E4B356FF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09550"/>
            <a:ext cx="114554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Pandas</vt:lpstr>
      <vt:lpstr>What is pandas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David da Paz</dc:creator>
  <cp:lastModifiedBy>David da Paz</cp:lastModifiedBy>
  <cp:revision>2</cp:revision>
  <dcterms:created xsi:type="dcterms:W3CDTF">2018-06-13T20:24:10Z</dcterms:created>
  <dcterms:modified xsi:type="dcterms:W3CDTF">2018-06-13T21:03:46Z</dcterms:modified>
</cp:coreProperties>
</file>