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6" name="Content Placeholder 5" descr="programmerimag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544" y="2414056"/>
            <a:ext cx="4741816" cy="38140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122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david</cp:lastModifiedBy>
  <cp:revision>33</cp:revision>
  <dcterms:created xsi:type="dcterms:W3CDTF">2016-07-04T13:39:08Z</dcterms:created>
  <dcterms:modified xsi:type="dcterms:W3CDTF">2016-07-05T12:29:35Z</dcterms:modified>
</cp:coreProperties>
</file>