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81" r:id="rId3"/>
    <p:sldId id="282" r:id="rId4"/>
    <p:sldId id="283" r:id="rId5"/>
    <p:sldId id="284" r:id="rId6"/>
    <p:sldId id="279" r:id="rId7"/>
    <p:sldId id="278" r:id="rId8"/>
    <p:sldId id="272" r:id="rId9"/>
    <p:sldId id="274" r:id="rId10"/>
    <p:sldId id="285" r:id="rId11"/>
    <p:sldId id="286" r:id="rId12"/>
    <p:sldId id="287" r:id="rId13"/>
    <p:sldId id="288" r:id="rId14"/>
    <p:sldId id="273" r:id="rId15"/>
    <p:sldId id="289" r:id="rId16"/>
    <p:sldId id="290" r:id="rId17"/>
    <p:sldId id="291" r:id="rId18"/>
    <p:sldId id="292" r:id="rId19"/>
    <p:sldId id="275" r:id="rId20"/>
    <p:sldId id="293" r:id="rId21"/>
    <p:sldId id="294" r:id="rId22"/>
    <p:sldId id="295" r:id="rId23"/>
    <p:sldId id="296" r:id="rId24"/>
    <p:sldId id="297" r:id="rId25"/>
    <p:sldId id="277" r:id="rId26"/>
    <p:sldId id="298" r:id="rId27"/>
    <p:sldId id="299" r:id="rId28"/>
    <p:sldId id="300" r:id="rId29"/>
    <p:sldId id="301" r:id="rId30"/>
    <p:sldId id="276" r:id="rId31"/>
    <p:sldId id="256" r:id="rId32"/>
    <p:sldId id="258" r:id="rId33"/>
    <p:sldId id="259" r:id="rId34"/>
    <p:sldId id="260" r:id="rId35"/>
    <p:sldId id="261" r:id="rId36"/>
    <p:sldId id="262" r:id="rId37"/>
    <p:sldId id="263" r:id="rId38"/>
    <p:sldId id="257" r:id="rId39"/>
    <p:sldId id="302" r:id="rId40"/>
    <p:sldId id="303" r:id="rId41"/>
    <p:sldId id="304" r:id="rId42"/>
    <p:sldId id="305" r:id="rId43"/>
    <p:sldId id="264" r:id="rId44"/>
    <p:sldId id="265" r:id="rId45"/>
    <p:sldId id="317" r:id="rId46"/>
    <p:sldId id="318" r:id="rId47"/>
    <p:sldId id="266" r:id="rId48"/>
    <p:sldId id="267" r:id="rId49"/>
    <p:sldId id="268" r:id="rId50"/>
    <p:sldId id="269" r:id="rId51"/>
    <p:sldId id="280" r:id="rId52"/>
    <p:sldId id="306" r:id="rId53"/>
    <p:sldId id="307" r:id="rId54"/>
    <p:sldId id="308" r:id="rId55"/>
    <p:sldId id="309" r:id="rId56"/>
    <p:sldId id="270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95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04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 smtClean="0"/>
              <a:t>Work on team projects (3-4) and also individual projects (more independent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4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1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1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xmlns="" val="1972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or more 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7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11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</a:t>
            </a:r>
            <a:r>
              <a:rPr lang="en-US" dirty="0" smtClean="0"/>
              <a:t>one or </a:t>
            </a:r>
            <a:r>
              <a:rPr lang="en-US" dirty="0"/>
              <a:t>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08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9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30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0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</p:txBody>
      </p:sp>
    </p:spTree>
    <p:extLst>
      <p:ext uri="{BB962C8B-B14F-4D97-AF65-F5344CB8AC3E}">
        <p14:creationId xmlns:p14="http://schemas.microsoft.com/office/powerpoint/2010/main" xmlns="" val="3927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</p:txBody>
      </p:sp>
    </p:spTree>
    <p:extLst>
      <p:ext uri="{BB962C8B-B14F-4D97-AF65-F5344CB8AC3E}">
        <p14:creationId xmlns:p14="http://schemas.microsoft.com/office/powerpoint/2010/main" xmlns="" val="3102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8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</a:t>
            </a:r>
            <a:r>
              <a:rPr lang="en-US" dirty="0" smtClean="0"/>
              <a:t> </a:t>
            </a:r>
            <a:r>
              <a:rPr lang="en-US" dirty="0" smtClean="0"/>
              <a:t>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23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889" y="506862"/>
            <a:ext cx="1700643" cy="1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88" y="2566262"/>
            <a:ext cx="5240639" cy="2953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05" y="2768329"/>
            <a:ext cx="3327068" cy="2546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4156" y="2352461"/>
            <a:ext cx="2347434" cy="2599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44" y="2310121"/>
            <a:ext cx="4004153" cy="2624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215" y="2050596"/>
            <a:ext cx="3556111" cy="3196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</a:t>
            </a:r>
            <a:r>
              <a:rPr lang="en-US" dirty="0" smtClean="0"/>
              <a:t>Fields Overview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005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10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1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9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</a:t>
            </a:r>
            <a:r>
              <a:rPr lang="en-US" dirty="0" smtClean="0"/>
              <a:t>Fields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David – Software Development Discussion</a:t>
            </a:r>
            <a:endParaRPr lang="en-US" dirty="0" smtClean="0"/>
          </a:p>
          <a:p>
            <a:r>
              <a:rPr lang="en-US" dirty="0" smtClean="0"/>
              <a:t>Lab- </a:t>
            </a:r>
            <a:r>
              <a:rPr lang="en-US" dirty="0" smtClean="0"/>
              <a:t>Web Programming</a:t>
            </a:r>
          </a:p>
          <a:p>
            <a:r>
              <a:rPr lang="en-US" dirty="0" smtClean="0"/>
              <a:t>Lab-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359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76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2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</p:txBody>
      </p:sp>
    </p:spTree>
    <p:extLst>
      <p:ext uri="{BB962C8B-B14F-4D97-AF65-F5344CB8AC3E}">
        <p14:creationId xmlns:p14="http://schemas.microsoft.com/office/powerpoint/2010/main" xmlns="" val="2890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9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r>
              <a:rPr lang="en-US" dirty="0" smtClean="0"/>
              <a:t>10% troubleshooting/support, 60% design/analysis (thinking), 30%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5663" y="3072606"/>
            <a:ext cx="2857500" cy="1895475"/>
          </a:xfrm>
        </p:spPr>
      </p:pic>
    </p:spTree>
    <p:extLst>
      <p:ext uri="{BB962C8B-B14F-4D97-AF65-F5344CB8AC3E}">
        <p14:creationId xmlns:p14="http://schemas.microsoft.com/office/powerpoint/2010/main" xmlns="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</TotalTime>
  <Words>1780</Words>
  <Application>Microsoft Office PowerPoint</Application>
  <PresentationFormat>Custom</PresentationFormat>
  <Paragraphs>271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Circuit</vt:lpstr>
      <vt:lpstr>Software Career Day Agenda</vt:lpstr>
      <vt:lpstr>Software Career Day Agenda</vt:lpstr>
      <vt:lpstr>Software Career Day Agenda</vt:lpstr>
      <vt:lpstr>Software Career Day Agenda</vt:lpstr>
      <vt:lpstr>Software Career Day Agenda</vt:lpstr>
      <vt:lpstr>Vice President-  Deanna May</vt:lpstr>
      <vt:lpstr>Todd Nichols-  RCS Market Manager</vt:lpstr>
      <vt:lpstr>Career Fields at S&amp;S</vt:lpstr>
      <vt:lpstr>Software Developer</vt:lpstr>
      <vt:lpstr>Software Developer</vt:lpstr>
      <vt:lpstr>Software Developer</vt:lpstr>
      <vt:lpstr>Software Developer</vt:lpstr>
      <vt:lpstr>Software Developer</vt:lpstr>
      <vt:lpstr>Systems Engineer</vt:lpstr>
      <vt:lpstr>Systems Engineer</vt:lpstr>
      <vt:lpstr>Systems Engineer</vt:lpstr>
      <vt:lpstr>Systems Engineer</vt:lpstr>
      <vt:lpstr>Systems Engineer</vt:lpstr>
      <vt:lpstr>Client support analyst</vt:lpstr>
      <vt:lpstr>Client support analyst</vt:lpstr>
      <vt:lpstr>Client support analyst</vt:lpstr>
      <vt:lpstr>Client support analyst</vt:lpstr>
      <vt:lpstr>Client support analyst</vt:lpstr>
      <vt:lpstr>Client support analyst</vt:lpstr>
      <vt:lpstr>Market Manager</vt:lpstr>
      <vt:lpstr>Market Manager</vt:lpstr>
      <vt:lpstr>Market Manager</vt:lpstr>
      <vt:lpstr>Market Manager</vt:lpstr>
      <vt:lpstr>Market Manager</vt:lpstr>
      <vt:lpstr>Other Supporting Careers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My background</vt:lpstr>
      <vt:lpstr>My background</vt:lpstr>
      <vt:lpstr>My background</vt:lpstr>
      <vt:lpstr>My background</vt:lpstr>
      <vt:lpstr>Computer Science Major</vt:lpstr>
      <vt:lpstr>Entry Level Jobs </vt:lpstr>
      <vt:lpstr>Entry Level Jobs 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Is PROGRAMMING right for you? </vt:lpstr>
      <vt:lpstr>Is PROGRAMMING right for you? </vt:lpstr>
      <vt:lpstr>Is PROGRAMMING right for you? </vt:lpstr>
      <vt:lpstr>Is PROGRAMMING right for you? 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train1</cp:lastModifiedBy>
  <cp:revision>133</cp:revision>
  <dcterms:created xsi:type="dcterms:W3CDTF">2016-07-04T13:39:08Z</dcterms:created>
  <dcterms:modified xsi:type="dcterms:W3CDTF">2016-07-27T19:21:49Z</dcterms:modified>
</cp:coreProperties>
</file>