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HTML/CSS/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HyperText</a:t>
            </a:r>
            <a:r>
              <a:rPr lang="en-US" dirty="0" smtClean="0"/>
              <a:t> Markup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Introduced in 1990</a:t>
            </a:r>
            <a:endParaRPr lang="en-US" dirty="0" smtClean="0"/>
          </a:p>
          <a:p>
            <a:r>
              <a:rPr lang="en-US" dirty="0" smtClean="0"/>
              <a:t>Hidden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Any text editor </a:t>
            </a:r>
          </a:p>
          <a:p>
            <a:r>
              <a:rPr lang="en-US" dirty="0" smtClean="0"/>
              <a:t>IDE – Integrated Development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Tags or Elements</a:t>
            </a:r>
          </a:p>
          <a:p>
            <a:r>
              <a:rPr lang="en-US" dirty="0" smtClean="0"/>
              <a:t>Give the browser instructions on what and how to display</a:t>
            </a:r>
          </a:p>
          <a:p>
            <a:r>
              <a:rPr lang="en-US" dirty="0" smtClean="0"/>
              <a:t>Opening and Closing Tags</a:t>
            </a:r>
          </a:p>
          <a:p>
            <a:r>
              <a:rPr lang="en-US" dirty="0" smtClean="0"/>
              <a:t>&lt;div&gt;stuff goes inside here  &lt;</a:t>
            </a:r>
            <a:r>
              <a:rPr lang="en-US" b="1" dirty="0" smtClean="0">
                <a:solidFill>
                  <a:srgbClr val="FFFF00"/>
                </a:solidFill>
              </a:rPr>
              <a:t>/</a:t>
            </a:r>
            <a:r>
              <a:rPr lang="en-US" dirty="0" smtClean="0"/>
              <a:t>div&gt;</a:t>
            </a:r>
          </a:p>
          <a:p>
            <a:r>
              <a:rPr lang="en-US" dirty="0" smtClean="0"/>
              <a:t>Self closing tags-  &lt;</a:t>
            </a:r>
            <a:r>
              <a:rPr lang="en-US" dirty="0" err="1" smtClean="0"/>
              <a:t>br</a:t>
            </a:r>
            <a:r>
              <a:rPr lang="en-US" dirty="0" smtClean="0"/>
              <a:t>/&gt;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Primary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rimary tags make up the base structure of a page</a:t>
            </a:r>
          </a:p>
          <a:p>
            <a:r>
              <a:rPr lang="en-US" dirty="0" smtClean="0"/>
              <a:t>html-   tells the browser this file contains html</a:t>
            </a:r>
          </a:p>
          <a:p>
            <a:r>
              <a:rPr lang="en-US" dirty="0" smtClean="0"/>
              <a:t>head-  contains the title of the page along with references to stylesheets</a:t>
            </a:r>
          </a:p>
          <a:p>
            <a:r>
              <a:rPr lang="en-US" dirty="0" smtClean="0"/>
              <a:t>body-  contains the main content of the page</a:t>
            </a:r>
          </a:p>
          <a:p>
            <a:r>
              <a:rPr lang="en-US" dirty="0" smtClean="0"/>
              <a:t>Nested Structure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8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85611"/>
            <a:ext cx="9905999" cy="5005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&lt;!DOCTYPE html</a:t>
            </a:r>
            <a:r>
              <a:rPr lang="en-US" sz="1200" dirty="0" smtClean="0"/>
              <a:t>&gt;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&lt;html&gt;</a:t>
            </a:r>
          </a:p>
          <a:p>
            <a:pPr marL="0" indent="0">
              <a:buNone/>
            </a:pPr>
            <a:r>
              <a:rPr lang="en-US" sz="1200" dirty="0"/>
              <a:t>&lt;head&gt;</a:t>
            </a:r>
          </a:p>
          <a:p>
            <a:pPr marL="0" indent="0">
              <a:buNone/>
            </a:pPr>
            <a:r>
              <a:rPr lang="en-US" sz="1200" dirty="0"/>
              <a:t>    &lt;title&gt;&lt;/title&gt;</a:t>
            </a:r>
          </a:p>
          <a:p>
            <a:pPr marL="0" indent="0">
              <a:buNone/>
            </a:pPr>
            <a:r>
              <a:rPr lang="en-US" sz="1200" dirty="0"/>
              <a:t>&lt;/head&gt;</a:t>
            </a:r>
          </a:p>
          <a:p>
            <a:pPr marL="0" indent="0">
              <a:buNone/>
            </a:pPr>
            <a:r>
              <a:rPr lang="en-US" sz="1200" dirty="0"/>
              <a:t>&lt;body&gt;</a:t>
            </a:r>
          </a:p>
          <a:p>
            <a:pPr marL="0" indent="0">
              <a:buNone/>
            </a:pPr>
            <a:r>
              <a:rPr lang="en-US" sz="1200" dirty="0"/>
              <a:t>    &lt;div&gt;</a:t>
            </a:r>
          </a:p>
          <a:p>
            <a:pPr marL="0" indent="0">
              <a:buNone/>
            </a:pPr>
            <a:r>
              <a:rPr lang="en-US" sz="1200" dirty="0"/>
              <a:t>        &lt;div&gt;</a:t>
            </a:r>
          </a:p>
          <a:p>
            <a:pPr marL="0" indent="0">
              <a:buNone/>
            </a:pPr>
            <a:r>
              <a:rPr lang="en-US" sz="1200" dirty="0"/>
              <a:t>            &lt;span&gt;Hello&lt;/span&gt;</a:t>
            </a:r>
          </a:p>
          <a:p>
            <a:pPr marL="0" indent="0">
              <a:buNone/>
            </a:pPr>
            <a:r>
              <a:rPr lang="en-US" sz="1200" dirty="0"/>
              <a:t>            &lt;span&gt;World&lt;/span&gt;</a:t>
            </a:r>
          </a:p>
          <a:p>
            <a:pPr marL="0" indent="0">
              <a:buNone/>
            </a:pPr>
            <a:r>
              <a:rPr lang="en-US" sz="1200" dirty="0"/>
              <a:t>        &lt;/div&gt;</a:t>
            </a:r>
          </a:p>
          <a:p>
            <a:pPr marL="0" indent="0">
              <a:buNone/>
            </a:pPr>
            <a:r>
              <a:rPr lang="en-US" sz="1200" dirty="0"/>
              <a:t>        &lt;div&gt;</a:t>
            </a:r>
          </a:p>
          <a:p>
            <a:pPr marL="0" indent="0">
              <a:buNone/>
            </a:pPr>
            <a:r>
              <a:rPr lang="en-US" sz="1200" dirty="0"/>
              <a:t>            &lt;span&gt;Some more stuff&lt;/span&gt;</a:t>
            </a:r>
          </a:p>
          <a:p>
            <a:pPr marL="0" indent="0">
              <a:buNone/>
            </a:pPr>
            <a:r>
              <a:rPr lang="en-US" sz="1200" dirty="0"/>
              <a:t>        &lt;/div&gt;</a:t>
            </a:r>
          </a:p>
          <a:p>
            <a:pPr marL="0" indent="0">
              <a:buNone/>
            </a:pPr>
            <a:r>
              <a:rPr lang="en-US" sz="1200" dirty="0"/>
              <a:t>    &lt;/div&gt;</a:t>
            </a:r>
          </a:p>
          <a:p>
            <a:pPr marL="0" indent="0">
              <a:buNone/>
            </a:pPr>
            <a:r>
              <a:rPr lang="en-US" sz="1200" dirty="0"/>
              <a:t>&lt;/body&gt;</a:t>
            </a:r>
          </a:p>
          <a:p>
            <a:pPr marL="0" indent="0">
              <a:buNone/>
            </a:pPr>
            <a:r>
              <a:rPr lang="en-US" sz="1200" dirty="0"/>
              <a:t>&lt;/html&gt;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8114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Programming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6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Desktop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Apps that run on laptops </a:t>
            </a:r>
            <a:r>
              <a:rPr lang="en-US" smtClean="0"/>
              <a:t>or computers running </a:t>
            </a:r>
            <a:r>
              <a:rPr lang="en-US" dirty="0" smtClean="0"/>
              <a:t>a windows operating system</a:t>
            </a:r>
          </a:p>
          <a:p>
            <a:r>
              <a:rPr lang="en-US" dirty="0" smtClean="0"/>
              <a:t>Normally requires installation</a:t>
            </a:r>
          </a:p>
          <a:p>
            <a:r>
              <a:rPr lang="en-US" dirty="0" smtClean="0"/>
              <a:t>Compiled to an executable (.exe )</a:t>
            </a:r>
          </a:p>
          <a:p>
            <a:r>
              <a:rPr lang="en-US" dirty="0" smtClean="0"/>
              <a:t>Examples: Excel, PowerPoint, Word, Visual Studio</a:t>
            </a:r>
          </a:p>
          <a:p>
            <a:r>
              <a:rPr lang="en-US" dirty="0" smtClean="0"/>
              <a:t>Visual Studio Ide- C#, Visual Basic</a:t>
            </a:r>
          </a:p>
          <a:p>
            <a:r>
              <a:rPr lang="en-US" dirty="0" smtClean="0"/>
              <a:t>Console apps, Windows Forms, WPF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13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60</TotalTime>
  <Words>218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HTML/CSS/jAVASCRIPT</vt:lpstr>
      <vt:lpstr>HTML</vt:lpstr>
      <vt:lpstr>HTML Tags</vt:lpstr>
      <vt:lpstr>HTML Primary Structure</vt:lpstr>
      <vt:lpstr>PowerPoint Presentation</vt:lpstr>
      <vt:lpstr>Web Programming LAB</vt:lpstr>
      <vt:lpstr>Windows Desktop Programming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HTML/CSS/jAVASCRIPT</dc:title>
  <dc:creator>Christina</dc:creator>
  <cp:lastModifiedBy>Christina</cp:lastModifiedBy>
  <cp:revision>22</cp:revision>
  <dcterms:created xsi:type="dcterms:W3CDTF">2016-07-04T13:39:08Z</dcterms:created>
  <dcterms:modified xsi:type="dcterms:W3CDTF">2016-07-04T14:40:50Z</dcterms:modified>
</cp:coreProperties>
</file>