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Grab images from https://www.pinterest.com/pin/323766660687379381/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97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Software Developer</vt:lpstr>
      <vt:lpstr>Grab images from https://www.pinterest.com/pin/323766660687379381/</vt:lpstr>
      <vt:lpstr>My background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david</cp:lastModifiedBy>
  <cp:revision>25</cp:revision>
  <dcterms:created xsi:type="dcterms:W3CDTF">2016-07-04T13:39:08Z</dcterms:created>
  <dcterms:modified xsi:type="dcterms:W3CDTF">2016-07-04T16:10:53Z</dcterms:modified>
</cp:coreProperties>
</file>