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starting salaries in United States</a:t>
            </a:r>
          </a:p>
          <a:p>
            <a:r>
              <a:rPr lang="en-US" dirty="0" smtClean="0"/>
              <a:t>Plenty of opportunities all across the US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Jobs in Software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Web Sites-  cnn.com, yahoo.com</a:t>
            </a:r>
          </a:p>
          <a:p>
            <a:pPr lvl="1"/>
            <a:r>
              <a:rPr lang="en-US" dirty="0" smtClean="0"/>
              <a:t>Web Apps-  </a:t>
            </a:r>
            <a:r>
              <a:rPr lang="en-US" dirty="0" err="1" smtClean="0"/>
              <a:t>gmail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spreadsheets</a:t>
            </a:r>
          </a:p>
          <a:p>
            <a:r>
              <a:rPr lang="en-US" dirty="0" smtClean="0"/>
              <a:t>Windows Desktop programming</a:t>
            </a:r>
          </a:p>
          <a:p>
            <a:pPr lvl="1"/>
            <a:r>
              <a:rPr lang="en-US" dirty="0" smtClean="0"/>
              <a:t>Apps that run on windows</a:t>
            </a:r>
          </a:p>
          <a:p>
            <a:pPr lvl="1"/>
            <a:r>
              <a:rPr lang="en-US" dirty="0" smtClean="0"/>
              <a:t>.NET -  </a:t>
            </a:r>
            <a:r>
              <a:rPr lang="en-US" dirty="0" err="1" smtClean="0"/>
              <a:t>vb</a:t>
            </a:r>
            <a:r>
              <a:rPr lang="en-US" dirty="0" smtClean="0"/>
              <a:t>, C#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</a:p>
          <a:p>
            <a:pPr lvl="1"/>
            <a:r>
              <a:rPr lang="en-US" dirty="0" smtClean="0"/>
              <a:t>Android Apps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Database Developer or Administrator</a:t>
            </a:r>
          </a:p>
          <a:p>
            <a:pPr lvl="1"/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Big Data-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Programmer 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Rust</a:t>
            </a:r>
          </a:p>
          <a:p>
            <a:pPr lvl="1"/>
            <a:r>
              <a:rPr lang="en-US" dirty="0" smtClean="0"/>
              <a:t>Printer Drivers</a:t>
            </a:r>
          </a:p>
          <a:p>
            <a:pPr lvl="1"/>
            <a:r>
              <a:rPr lang="en-US" dirty="0" smtClean="0"/>
              <a:t>Operating systems</a:t>
            </a:r>
          </a:p>
          <a:p>
            <a:r>
              <a:rPr lang="en-US" dirty="0" smtClean="0"/>
              <a:t>Games Programmer</a:t>
            </a:r>
          </a:p>
          <a:p>
            <a:r>
              <a:rPr lang="en-US" dirty="0" smtClean="0"/>
              <a:t>Research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Non-Programming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Network Administrator</a:t>
            </a:r>
          </a:p>
          <a:p>
            <a:r>
              <a:rPr lang="en-US" dirty="0" smtClean="0"/>
              <a:t>IT Manager</a:t>
            </a:r>
          </a:p>
          <a:p>
            <a:r>
              <a:rPr lang="en-US" dirty="0" smtClean="0"/>
              <a:t>Computer Repair Technician</a:t>
            </a:r>
          </a:p>
          <a:p>
            <a:r>
              <a:rPr lang="en-US" dirty="0" smtClean="0"/>
              <a:t>Graphic Design</a:t>
            </a:r>
          </a:p>
          <a:p>
            <a:r>
              <a:rPr lang="en-US" dirty="0" smtClean="0"/>
              <a:t>Quality Assurance (Tester)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the office between 7:30-8:00am</a:t>
            </a:r>
          </a:p>
          <a:p>
            <a:r>
              <a:rPr lang="en-US" dirty="0" smtClean="0"/>
              <a:t>Start the coffee</a:t>
            </a:r>
          </a:p>
          <a:p>
            <a:r>
              <a:rPr lang="en-US" dirty="0" smtClean="0"/>
              <a:t>Log into my computer</a:t>
            </a:r>
          </a:p>
          <a:p>
            <a:r>
              <a:rPr lang="en-US" dirty="0" smtClean="0"/>
              <a:t>Check my work email</a:t>
            </a:r>
          </a:p>
          <a:p>
            <a:r>
              <a:rPr lang="en-US" dirty="0" smtClean="0"/>
              <a:t>Review my task list</a:t>
            </a:r>
          </a:p>
          <a:p>
            <a:r>
              <a:rPr lang="en-US" dirty="0" smtClean="0"/>
              <a:t>If no support issues, continue work on major programming projects</a:t>
            </a:r>
          </a:p>
          <a:p>
            <a:r>
              <a:rPr lang="en-US" dirty="0" smtClean="0"/>
              <a:t>Support Issues normally take priority (putting out fires)</a:t>
            </a:r>
          </a:p>
          <a:p>
            <a:r>
              <a:rPr lang="en-US" dirty="0" smtClean="0"/>
              <a:t>Not uncommon to Read/Send around 50 </a:t>
            </a:r>
            <a:r>
              <a:rPr lang="en-US" smtClean="0"/>
              <a:t>emails each day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programmer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friends think I do</a:t>
            </a:r>
            <a:endParaRPr lang="en-US" dirty="0"/>
          </a:p>
        </p:txBody>
      </p:sp>
      <p:pic>
        <p:nvPicPr>
          <p:cNvPr id="4" name="Content Placeholder 3" descr="programmerimag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701" y="2533310"/>
            <a:ext cx="6144725" cy="34625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my family thinks I do</a:t>
            </a:r>
            <a:endParaRPr lang="en-US" dirty="0"/>
          </a:p>
        </p:txBody>
      </p:sp>
      <p:pic>
        <p:nvPicPr>
          <p:cNvPr id="6" name="Content Placeholder 5" descr="programmer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802" y="2776567"/>
            <a:ext cx="4108604" cy="3144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the boss thinks I do</a:t>
            </a:r>
            <a:endParaRPr lang="en-US" dirty="0"/>
          </a:p>
        </p:txBody>
      </p:sp>
      <p:pic>
        <p:nvPicPr>
          <p:cNvPr id="6" name="Content Placeholder 5" descr="programmerimage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544" y="2414056"/>
            <a:ext cx="4741816" cy="38140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think I do</a:t>
            </a:r>
            <a:endParaRPr lang="en-US" dirty="0"/>
          </a:p>
        </p:txBody>
      </p:sp>
      <p:pic>
        <p:nvPicPr>
          <p:cNvPr id="6" name="Content Placeholder 5" descr="programmerimag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063" y="2227742"/>
            <a:ext cx="5031766" cy="32978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really do</a:t>
            </a:r>
            <a:endParaRPr lang="en-US" dirty="0"/>
          </a:p>
        </p:txBody>
      </p:sp>
      <p:pic>
        <p:nvPicPr>
          <p:cNvPr id="6" name="Content Placeholder 5" descr="programmerimag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794" y="1951742"/>
            <a:ext cx="4236954" cy="3808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</a:t>
            </a:r>
            <a:r>
              <a:rPr lang="en-US" dirty="0" smtClean="0"/>
              <a:t>college in 2000, went full-time in January 2001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747520"/>
            <a:ext cx="10153331" cy="4043681"/>
          </a:xfrm>
        </p:spPr>
        <p:txBody>
          <a:bodyPr>
            <a:noAutofit/>
          </a:bodyPr>
          <a:lstStyle/>
          <a:p>
            <a:r>
              <a:rPr lang="en-US" sz="1600" dirty="0" smtClean="0"/>
              <a:t>Lots of Math</a:t>
            </a:r>
          </a:p>
          <a:p>
            <a:pPr lvl="1"/>
            <a:r>
              <a:rPr lang="en-US" sz="1600" dirty="0" smtClean="0"/>
              <a:t>Algebra</a:t>
            </a:r>
          </a:p>
          <a:p>
            <a:pPr lvl="1"/>
            <a:r>
              <a:rPr lang="en-US" sz="1600" dirty="0" smtClean="0"/>
              <a:t>Trigonometry</a:t>
            </a:r>
          </a:p>
          <a:p>
            <a:pPr lvl="1"/>
            <a:r>
              <a:rPr lang="en-US" sz="1600" dirty="0" smtClean="0"/>
              <a:t>2 semesters of Calculus</a:t>
            </a:r>
          </a:p>
          <a:p>
            <a:pPr lvl="1"/>
            <a:r>
              <a:rPr lang="en-US" sz="1600" dirty="0" smtClean="0"/>
              <a:t>Linear Algebra</a:t>
            </a:r>
          </a:p>
          <a:p>
            <a:pPr lvl="1"/>
            <a:r>
              <a:rPr lang="en-US" sz="1600" dirty="0" smtClean="0"/>
              <a:t>Statistics</a:t>
            </a:r>
          </a:p>
          <a:p>
            <a:r>
              <a:rPr lang="en-US" sz="1600" dirty="0" smtClean="0"/>
              <a:t>Computer Science Courses</a:t>
            </a:r>
          </a:p>
          <a:p>
            <a:pPr lvl="1"/>
            <a:r>
              <a:rPr lang="en-US" sz="1600" dirty="0" smtClean="0"/>
              <a:t>Basic Programming</a:t>
            </a:r>
          </a:p>
          <a:p>
            <a:pPr lvl="1"/>
            <a:r>
              <a:rPr lang="en-US" sz="1600" dirty="0" smtClean="0"/>
              <a:t>Operating Systems</a:t>
            </a:r>
          </a:p>
          <a:p>
            <a:pPr lvl="1"/>
            <a:r>
              <a:rPr lang="en-US" sz="1600" dirty="0" smtClean="0"/>
              <a:t>Computer Architecture</a:t>
            </a:r>
          </a:p>
          <a:p>
            <a:pPr lvl="1"/>
            <a:r>
              <a:rPr lang="en-US" sz="1600" dirty="0" smtClean="0"/>
              <a:t>Computer Algorithms</a:t>
            </a:r>
          </a:p>
          <a:p>
            <a:pPr lvl="1"/>
            <a:r>
              <a:rPr lang="en-US" sz="1600" dirty="0" smtClean="0"/>
              <a:t>Object Oriented Programming</a:t>
            </a:r>
          </a:p>
          <a:p>
            <a:pPr lvl="1"/>
            <a:r>
              <a:rPr lang="en-US" sz="1600" dirty="0" smtClean="0"/>
              <a:t>Senior Project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176</TotalTime>
  <Words>342</Words>
  <Application>Microsoft Office PowerPoint</Application>
  <PresentationFormat>Custom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Software Developer</vt:lpstr>
      <vt:lpstr>What does a programmer do?</vt:lpstr>
      <vt:lpstr>What friends think I do</vt:lpstr>
      <vt:lpstr>What my family thinks I do</vt:lpstr>
      <vt:lpstr>What the boss thinks I do</vt:lpstr>
      <vt:lpstr>What I think I do</vt:lpstr>
      <vt:lpstr>What I really do</vt:lpstr>
      <vt:lpstr>My background</vt:lpstr>
      <vt:lpstr>Computer Science Major</vt:lpstr>
      <vt:lpstr>Entry Level Jobs </vt:lpstr>
      <vt:lpstr>Type of Jobs in Software Development</vt:lpstr>
      <vt:lpstr>Software Development Jobs..</vt:lpstr>
      <vt:lpstr>Software Development Jobs</vt:lpstr>
      <vt:lpstr>Non-Programming Jobs</vt:lpstr>
      <vt:lpstr>My Day at Software &amp; Services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David Freeman</cp:lastModifiedBy>
  <cp:revision>51</cp:revision>
  <dcterms:created xsi:type="dcterms:W3CDTF">2016-07-04T13:39:08Z</dcterms:created>
  <dcterms:modified xsi:type="dcterms:W3CDTF">2016-07-06T13:02:43Z</dcterms:modified>
</cp:coreProperties>
</file>