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9" r:id="rId3"/>
    <p:sldId id="272" r:id="rId4"/>
    <p:sldId id="274" r:id="rId5"/>
    <p:sldId id="273" r:id="rId6"/>
    <p:sldId id="275" r:id="rId7"/>
    <p:sldId id="277" r:id="rId8"/>
    <p:sldId id="276" r:id="rId9"/>
    <p:sldId id="278" r:id="rId10"/>
    <p:sldId id="256" r:id="rId11"/>
    <p:sldId id="258" r:id="rId12"/>
    <p:sldId id="259" r:id="rId13"/>
    <p:sldId id="260" r:id="rId14"/>
    <p:sldId id="261" r:id="rId15"/>
    <p:sldId id="262" r:id="rId16"/>
    <p:sldId id="263" r:id="rId17"/>
    <p:sldId id="257" r:id="rId18"/>
    <p:sldId id="264" r:id="rId19"/>
    <p:sldId id="265" r:id="rId20"/>
    <p:sldId id="266" r:id="rId21"/>
    <p:sldId id="267" r:id="rId22"/>
    <p:sldId id="268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Tech Talks</a:t>
            </a:r>
          </a:p>
          <a:p>
            <a:r>
              <a:rPr lang="en-US" dirty="0" smtClean="0"/>
              <a:t>Lab - Web Programming</a:t>
            </a:r>
          </a:p>
          <a:p>
            <a:r>
              <a:rPr lang="en-US" dirty="0" smtClean="0"/>
              <a:t>Lab 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8" y="2097088"/>
            <a:ext cx="3266387" cy="3617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pPr lvl="1"/>
            <a:r>
              <a:rPr lang="en-US" dirty="0" smtClean="0"/>
              <a:t>Rust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coffee</a:t>
            </a:r>
          </a:p>
          <a:p>
            <a:r>
              <a:rPr lang="en-US" dirty="0" smtClean="0"/>
              <a:t>Check my work email</a:t>
            </a:r>
          </a:p>
          <a:p>
            <a:r>
              <a:rPr lang="en-US" dirty="0" smtClean="0"/>
              <a:t>Review my task list</a:t>
            </a:r>
          </a:p>
          <a:p>
            <a:r>
              <a:rPr lang="en-US" dirty="0" smtClean="0"/>
              <a:t>If no support issues, continue work on major programming projects</a:t>
            </a:r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/>
              <a:t>Sometimes works on a team of people building new software</a:t>
            </a:r>
          </a:p>
          <a:p>
            <a:pPr lvl="1"/>
            <a:r>
              <a:rPr lang="en-US" dirty="0"/>
              <a:t>Sometimes works independently maintaining/supporting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an application or multiple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</TotalTime>
  <Words>593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Software Career Day Agenda</vt:lpstr>
      <vt:lpstr>Vice President-  Deanna May</vt:lpstr>
      <vt:lpstr>Career Fields at S&amp;S</vt:lpstr>
      <vt:lpstr>Software Developer</vt:lpstr>
      <vt:lpstr>Systems Engineer</vt:lpstr>
      <vt:lpstr>Client support analyst</vt:lpstr>
      <vt:lpstr>Market Manager</vt:lpstr>
      <vt:lpstr>Other Supporting Careers</vt:lpstr>
      <vt:lpstr>Todd Nichols-  RCS Market Manager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98</cp:revision>
  <dcterms:created xsi:type="dcterms:W3CDTF">2016-07-04T13:39:08Z</dcterms:created>
  <dcterms:modified xsi:type="dcterms:W3CDTF">2016-07-24T19:38:48Z</dcterms:modified>
</cp:coreProperties>
</file>