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1" r:id="rId2"/>
    <p:sldId id="281" r:id="rId3"/>
    <p:sldId id="282" r:id="rId4"/>
    <p:sldId id="283" r:id="rId5"/>
    <p:sldId id="284" r:id="rId6"/>
    <p:sldId id="279" r:id="rId7"/>
    <p:sldId id="272" r:id="rId8"/>
    <p:sldId id="274" r:id="rId9"/>
    <p:sldId id="285" r:id="rId10"/>
    <p:sldId id="286" r:id="rId11"/>
    <p:sldId id="287" r:id="rId12"/>
    <p:sldId id="288" r:id="rId13"/>
    <p:sldId id="273" r:id="rId14"/>
    <p:sldId id="289" r:id="rId15"/>
    <p:sldId id="290" r:id="rId16"/>
    <p:sldId id="291" r:id="rId17"/>
    <p:sldId id="292" r:id="rId18"/>
    <p:sldId id="275" r:id="rId19"/>
    <p:sldId id="293" r:id="rId20"/>
    <p:sldId id="294" r:id="rId21"/>
    <p:sldId id="295" r:id="rId22"/>
    <p:sldId id="296" r:id="rId23"/>
    <p:sldId id="297" r:id="rId24"/>
    <p:sldId id="277" r:id="rId25"/>
    <p:sldId id="298" r:id="rId26"/>
    <p:sldId id="299" r:id="rId27"/>
    <p:sldId id="300" r:id="rId28"/>
    <p:sldId id="301" r:id="rId29"/>
    <p:sldId id="276" r:id="rId30"/>
    <p:sldId id="278" r:id="rId31"/>
    <p:sldId id="256" r:id="rId32"/>
    <p:sldId id="258" r:id="rId33"/>
    <p:sldId id="259" r:id="rId34"/>
    <p:sldId id="260" r:id="rId35"/>
    <p:sldId id="261" r:id="rId36"/>
    <p:sldId id="262" r:id="rId37"/>
    <p:sldId id="263" r:id="rId38"/>
    <p:sldId id="257" r:id="rId39"/>
    <p:sldId id="302" r:id="rId40"/>
    <p:sldId id="303" r:id="rId41"/>
    <p:sldId id="304" r:id="rId42"/>
    <p:sldId id="305" r:id="rId43"/>
    <p:sldId id="264" r:id="rId44"/>
    <p:sldId id="265" r:id="rId45"/>
    <p:sldId id="317" r:id="rId46"/>
    <p:sldId id="318" r:id="rId47"/>
    <p:sldId id="266" r:id="rId48"/>
    <p:sldId id="267" r:id="rId49"/>
    <p:sldId id="268" r:id="rId50"/>
    <p:sldId id="269" r:id="rId51"/>
    <p:sldId id="280" r:id="rId52"/>
    <p:sldId id="306" r:id="rId53"/>
    <p:sldId id="307" r:id="rId54"/>
    <p:sldId id="308" r:id="rId55"/>
    <p:sldId id="309" r:id="rId56"/>
    <p:sldId id="270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6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r>
              <a:rPr lang="en-US" dirty="0"/>
              <a:t>Design applications and databases</a:t>
            </a:r>
          </a:p>
          <a:p>
            <a:pPr lvl="1"/>
            <a:r>
              <a:rPr lang="en-US" dirty="0"/>
              <a:t>Little interaction with clients</a:t>
            </a:r>
          </a:p>
          <a:p>
            <a:pPr lvl="1"/>
            <a:r>
              <a:rPr lang="en-US" dirty="0" smtClean="0"/>
              <a:t>Work on team projects (3-4) and also individual projects (more independent 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Engineer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</a:t>
            </a:r>
            <a:r>
              <a:rPr lang="en-US" dirty="0"/>
              <a:t>networks</a:t>
            </a:r>
          </a:p>
          <a:p>
            <a:r>
              <a:rPr lang="en-US" dirty="0"/>
              <a:t>Maintain servers (e.g. email server)</a:t>
            </a:r>
          </a:p>
          <a:p>
            <a:r>
              <a:rPr lang="en-US" dirty="0"/>
              <a:t>Install new hardware (memory, hard drives, printers)</a:t>
            </a:r>
          </a:p>
          <a:p>
            <a:r>
              <a:rPr lang="en-US" dirty="0"/>
              <a:t>Troubleshoot hardware issues and general computer issues</a:t>
            </a:r>
          </a:p>
          <a:p>
            <a:r>
              <a:rPr lang="en-US" dirty="0"/>
              <a:t>Travel to client sites and setup networks and servers</a:t>
            </a:r>
          </a:p>
        </p:txBody>
      </p:sp>
    </p:spTree>
    <p:extLst>
      <p:ext uri="{BB962C8B-B14F-4D97-AF65-F5344CB8AC3E}">
        <p14:creationId xmlns:p14="http://schemas.microsoft.com/office/powerpoint/2010/main" val="19724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Support for </a:t>
            </a:r>
            <a:r>
              <a:rPr lang="en-US" dirty="0" smtClean="0"/>
              <a:t>or more applications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</a:t>
            </a:r>
            <a:r>
              <a:rPr lang="en-US" dirty="0" smtClean="0"/>
              <a:t>one or </a:t>
            </a:r>
            <a:r>
              <a:rPr lang="en-US" dirty="0"/>
              <a:t>more applications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clients on how to use the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0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support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Support for one or more applications</a:t>
            </a:r>
          </a:p>
          <a:p>
            <a:r>
              <a:rPr lang="en-US" dirty="0" smtClean="0"/>
              <a:t>Train </a:t>
            </a:r>
            <a:r>
              <a:rPr lang="en-US" dirty="0" smtClean="0"/>
              <a:t>clients on how to use the software</a:t>
            </a:r>
          </a:p>
          <a:p>
            <a:r>
              <a:rPr lang="en-US" dirty="0" smtClean="0"/>
              <a:t>Travel to client sites for installation and training</a:t>
            </a:r>
          </a:p>
          <a:p>
            <a:r>
              <a:rPr lang="en-US" dirty="0" smtClean="0"/>
              <a:t>Lead user group meetings</a:t>
            </a:r>
          </a:p>
          <a:p>
            <a:r>
              <a:rPr lang="en-US" dirty="0" smtClean="0"/>
              <a:t>Assist programmers in understanding software requirements</a:t>
            </a:r>
          </a:p>
          <a:p>
            <a:r>
              <a:rPr lang="en-US" dirty="0" smtClean="0"/>
              <a:t>Assist with testing new software or updates to existing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</p:txBody>
      </p:sp>
    </p:spTree>
    <p:extLst>
      <p:ext uri="{BB962C8B-B14F-4D97-AF65-F5344CB8AC3E}">
        <p14:creationId xmlns:p14="http://schemas.microsoft.com/office/powerpoint/2010/main" val="3927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</a:t>
            </a:r>
            <a:r>
              <a:rPr lang="en-US" dirty="0" smtClean="0"/>
              <a:t>market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2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</a:t>
            </a:r>
            <a:r>
              <a:rPr lang="en-US" dirty="0" smtClean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5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Manages the support and development of one or more major applications</a:t>
            </a:r>
          </a:p>
          <a:p>
            <a:r>
              <a:rPr lang="en-US" dirty="0" smtClean="0"/>
              <a:t>Direct supervisory role over client support analysts </a:t>
            </a:r>
          </a:p>
          <a:p>
            <a:r>
              <a:rPr lang="en-US" dirty="0" smtClean="0"/>
              <a:t>Prepares budgets and responsible for the overall profitability of the market</a:t>
            </a:r>
          </a:p>
          <a:p>
            <a:r>
              <a:rPr lang="en-US" dirty="0" smtClean="0"/>
              <a:t>Assists with the design of new software or changes to existing software</a:t>
            </a:r>
          </a:p>
          <a:p>
            <a:r>
              <a:rPr lang="en-US" dirty="0" smtClean="0"/>
              <a:t>Many start out as support analysts and are promoted to this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Supporting Careers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Accounting/Payroll</a:t>
            </a:r>
          </a:p>
          <a:p>
            <a:r>
              <a:rPr lang="en-US" dirty="0" smtClean="0"/>
              <a:t>Business Administration </a:t>
            </a:r>
          </a:p>
          <a:p>
            <a:pPr lvl="1"/>
            <a:r>
              <a:rPr lang="en-US" dirty="0" smtClean="0"/>
              <a:t>CEO </a:t>
            </a:r>
          </a:p>
          <a:p>
            <a:pPr lvl="1"/>
            <a:r>
              <a:rPr lang="en-US" dirty="0" smtClean="0"/>
              <a:t>Vice President</a:t>
            </a:r>
          </a:p>
          <a:p>
            <a:pPr lvl="1"/>
            <a:r>
              <a:rPr lang="en-US" dirty="0" smtClean="0"/>
              <a:t>Executive Assistant/Human Resources</a:t>
            </a:r>
          </a:p>
          <a:p>
            <a:r>
              <a:rPr lang="en-US" dirty="0" smtClean="0"/>
              <a:t>Sales/Marketing</a:t>
            </a:r>
          </a:p>
          <a:p>
            <a:r>
              <a:rPr lang="en-US" dirty="0" smtClean="0"/>
              <a:t>Purchasing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3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Todd Nichols-  RCS Market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3" y="3072606"/>
            <a:ext cx="2857500" cy="1895475"/>
          </a:xfrm>
        </p:spPr>
      </p:pic>
    </p:spTree>
    <p:extLst>
      <p:ext uri="{BB962C8B-B14F-4D97-AF65-F5344CB8AC3E}">
        <p14:creationId xmlns:p14="http://schemas.microsoft.com/office/powerpoint/2010/main" val="30827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a.k.a. Computer </a:t>
            </a:r>
            <a:r>
              <a:rPr lang="en-US" dirty="0" smtClean="0"/>
              <a:t>programmer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89" y="506862"/>
            <a:ext cx="1700643" cy="19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programmer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friends think I do</a:t>
            </a:r>
            <a:endParaRPr lang="en-US" dirty="0"/>
          </a:p>
        </p:txBody>
      </p:sp>
      <p:pic>
        <p:nvPicPr>
          <p:cNvPr id="4" name="Content Placeholder 3" descr="programmerimage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01" y="2533310"/>
            <a:ext cx="6144725" cy="346254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my family thinks I do</a:t>
            </a:r>
            <a:endParaRPr lang="en-US" dirty="0"/>
          </a:p>
        </p:txBody>
      </p:sp>
      <p:pic>
        <p:nvPicPr>
          <p:cNvPr id="6" name="Content Placeholder 5" descr="programmerimage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802" y="2776567"/>
            <a:ext cx="4108604" cy="314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the boss thinks I do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88" y="2097088"/>
            <a:ext cx="3266387" cy="36171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think I do</a:t>
            </a:r>
            <a:endParaRPr lang="en-US" dirty="0"/>
          </a:p>
        </p:txBody>
      </p:sp>
      <p:pic>
        <p:nvPicPr>
          <p:cNvPr id="6" name="Content Placeholder 5" descr="programmerimage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63" y="2227742"/>
            <a:ext cx="5031766" cy="32978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 really do</a:t>
            </a:r>
            <a:endParaRPr lang="en-US" dirty="0"/>
          </a:p>
        </p:txBody>
      </p:sp>
      <p:pic>
        <p:nvPicPr>
          <p:cNvPr id="6" name="Content Placeholder 5" descr="programmerimage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794" y="1951742"/>
            <a:ext cx="4236954" cy="38089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Todd/David-  Tech Discussions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5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1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years in US NAVY-  Communications (sending and receiving radio and electronic messages from ships and other navy stations)</a:t>
            </a:r>
          </a:p>
          <a:p>
            <a:r>
              <a:rPr lang="en-US" dirty="0" smtClean="0"/>
              <a:t>One correspondence  computer programming course while in the Navy and hated it</a:t>
            </a:r>
          </a:p>
          <a:p>
            <a:r>
              <a:rPr lang="en-US" dirty="0" smtClean="0"/>
              <a:t>Wanted to be a Medical Lab Tech when I started college at LSUS, spent first year taking chemistry and biology courses</a:t>
            </a:r>
          </a:p>
          <a:p>
            <a:r>
              <a:rPr lang="en-US" dirty="0" smtClean="0"/>
              <a:t>Summer prior to 2</a:t>
            </a:r>
            <a:r>
              <a:rPr lang="en-US" baseline="30000" dirty="0" smtClean="0"/>
              <a:t>nd</a:t>
            </a:r>
            <a:r>
              <a:rPr lang="en-US" dirty="0" smtClean="0"/>
              <a:t> year, took a introductory programming course and switched majors to computer science</a:t>
            </a:r>
          </a:p>
          <a:p>
            <a:r>
              <a:rPr lang="en-US" dirty="0" smtClean="0"/>
              <a:t>Started work at S&amp;S part-time my last year in college in 2000, went full-time in January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Computer Science Major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80" y="1747520"/>
            <a:ext cx="10153331" cy="4043681"/>
          </a:xfrm>
        </p:spPr>
        <p:txBody>
          <a:bodyPr>
            <a:noAutofit/>
          </a:bodyPr>
          <a:lstStyle/>
          <a:p>
            <a:r>
              <a:rPr lang="en-US" sz="1600" dirty="0" smtClean="0"/>
              <a:t>Lots of Math</a:t>
            </a:r>
          </a:p>
          <a:p>
            <a:pPr lvl="1"/>
            <a:r>
              <a:rPr lang="en-US" sz="1600" dirty="0" smtClean="0"/>
              <a:t>Algebra</a:t>
            </a:r>
          </a:p>
          <a:p>
            <a:pPr lvl="1"/>
            <a:r>
              <a:rPr lang="en-US" sz="1600" dirty="0" smtClean="0"/>
              <a:t>Trigonometry</a:t>
            </a:r>
          </a:p>
          <a:p>
            <a:pPr lvl="1"/>
            <a:r>
              <a:rPr lang="en-US" sz="1600" dirty="0" smtClean="0"/>
              <a:t>2 semesters of Calculus</a:t>
            </a:r>
          </a:p>
          <a:p>
            <a:pPr lvl="1"/>
            <a:r>
              <a:rPr lang="en-US" sz="1600" dirty="0" smtClean="0"/>
              <a:t>Linear Algebra</a:t>
            </a:r>
          </a:p>
          <a:p>
            <a:pPr lvl="1"/>
            <a:r>
              <a:rPr lang="en-US" sz="1600" dirty="0" smtClean="0"/>
              <a:t>Statistics</a:t>
            </a:r>
          </a:p>
          <a:p>
            <a:r>
              <a:rPr lang="en-US" sz="1600" dirty="0" smtClean="0"/>
              <a:t>Computer Science Courses</a:t>
            </a:r>
          </a:p>
          <a:p>
            <a:pPr lvl="1"/>
            <a:r>
              <a:rPr lang="en-US" sz="1600" dirty="0" smtClean="0"/>
              <a:t>Basic Programming</a:t>
            </a:r>
          </a:p>
          <a:p>
            <a:pPr lvl="1"/>
            <a:r>
              <a:rPr lang="en-US" sz="1600" dirty="0" smtClean="0"/>
              <a:t>Operating Systems</a:t>
            </a:r>
          </a:p>
          <a:p>
            <a:pPr lvl="1"/>
            <a:r>
              <a:rPr lang="en-US" sz="1600" dirty="0" smtClean="0"/>
              <a:t>Computer Architecture</a:t>
            </a:r>
          </a:p>
          <a:p>
            <a:pPr lvl="1"/>
            <a:r>
              <a:rPr lang="en-US" sz="1600" dirty="0" smtClean="0"/>
              <a:t>Computer Algorithms</a:t>
            </a:r>
          </a:p>
          <a:p>
            <a:pPr lvl="1"/>
            <a:r>
              <a:rPr lang="en-US" sz="1600" dirty="0" smtClean="0"/>
              <a:t>Object Oriented Programming</a:t>
            </a:r>
          </a:p>
          <a:p>
            <a:pPr lvl="1"/>
            <a:r>
              <a:rPr lang="en-US" sz="1600" dirty="0" smtClean="0"/>
              <a:t>Senior Project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</a:t>
            </a:r>
            <a:r>
              <a:rPr lang="en-US" dirty="0" smtClean="0"/>
              <a:t>military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Level Jobs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year CS degree is helpful but not required:</a:t>
            </a:r>
          </a:p>
          <a:p>
            <a:pPr lvl="1"/>
            <a:r>
              <a:rPr lang="en-US" dirty="0" smtClean="0"/>
              <a:t>Associates Degree</a:t>
            </a:r>
          </a:p>
          <a:p>
            <a:pPr lvl="1"/>
            <a:r>
              <a:rPr lang="en-US" dirty="0" smtClean="0"/>
              <a:t>Technical Training</a:t>
            </a:r>
          </a:p>
          <a:p>
            <a:pPr lvl="1"/>
            <a:r>
              <a:rPr lang="en-US" dirty="0" smtClean="0"/>
              <a:t>On-the-job training like the military</a:t>
            </a:r>
          </a:p>
          <a:p>
            <a:r>
              <a:rPr lang="en-US" dirty="0" smtClean="0"/>
              <a:t>One of the highest </a:t>
            </a:r>
            <a:r>
              <a:rPr lang="en-US" b="1" i="1" dirty="0" smtClean="0"/>
              <a:t>starting</a:t>
            </a:r>
            <a:r>
              <a:rPr lang="en-US" dirty="0" smtClean="0"/>
              <a:t> salaries in United States</a:t>
            </a:r>
          </a:p>
          <a:p>
            <a:r>
              <a:rPr lang="en-US" dirty="0" smtClean="0"/>
              <a:t>Plenty of opportunities all across the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of Jobs in Software 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Programming</a:t>
            </a:r>
          </a:p>
          <a:p>
            <a:pPr lvl="1"/>
            <a:r>
              <a:rPr lang="en-US" dirty="0" smtClean="0"/>
              <a:t>Web Sites-  cnn.com, yahoo.com</a:t>
            </a:r>
          </a:p>
          <a:p>
            <a:pPr lvl="1"/>
            <a:r>
              <a:rPr lang="en-US" dirty="0" smtClean="0"/>
              <a:t>Web Apps-  </a:t>
            </a:r>
            <a:r>
              <a:rPr lang="en-US" dirty="0" err="1" smtClean="0"/>
              <a:t>gmail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spreadsheets</a:t>
            </a:r>
          </a:p>
          <a:p>
            <a:r>
              <a:rPr lang="en-US" dirty="0" smtClean="0"/>
              <a:t>Windows Desktop programming</a:t>
            </a:r>
          </a:p>
          <a:p>
            <a:pPr lvl="1"/>
            <a:r>
              <a:rPr lang="en-US" dirty="0" smtClean="0"/>
              <a:t>Apps that run on windows</a:t>
            </a:r>
          </a:p>
          <a:p>
            <a:pPr lvl="1"/>
            <a:r>
              <a:rPr lang="en-US" dirty="0" smtClean="0"/>
              <a:t>.NET -  </a:t>
            </a:r>
            <a:r>
              <a:rPr lang="en-US" dirty="0" err="1" smtClean="0"/>
              <a:t>vb</a:t>
            </a:r>
            <a:r>
              <a:rPr lang="en-US" dirty="0" smtClean="0"/>
              <a:t>, C#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Development</a:t>
            </a:r>
          </a:p>
          <a:p>
            <a:pPr lvl="1"/>
            <a:r>
              <a:rPr lang="en-US" dirty="0" smtClean="0"/>
              <a:t>Android Apps</a:t>
            </a:r>
          </a:p>
          <a:p>
            <a:pPr lvl="1"/>
            <a:r>
              <a:rPr lang="en-US" dirty="0" err="1" smtClean="0"/>
              <a:t>Iphone</a:t>
            </a:r>
            <a:r>
              <a:rPr lang="en-US" dirty="0" smtClean="0"/>
              <a:t> Apps</a:t>
            </a:r>
          </a:p>
          <a:p>
            <a:r>
              <a:rPr lang="en-US" dirty="0" smtClean="0"/>
              <a:t>Database Developer or Administrator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Programmer 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Robotics</a:t>
            </a:r>
          </a:p>
          <a:p>
            <a:pPr lvl="1"/>
            <a:r>
              <a:rPr lang="en-US" dirty="0" smtClean="0"/>
              <a:t>C/C++  </a:t>
            </a:r>
          </a:p>
          <a:p>
            <a:r>
              <a:rPr lang="en-US" dirty="0" smtClean="0"/>
              <a:t>Games Programmer</a:t>
            </a:r>
          </a:p>
          <a:p>
            <a:r>
              <a:rPr lang="en-US" dirty="0" smtClean="0"/>
              <a:t>Research (</a:t>
            </a:r>
            <a:r>
              <a:rPr lang="en-US" dirty="0" err="1" smtClean="0"/>
              <a:t>Phd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Career Day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Vice President Introduction</a:t>
            </a:r>
          </a:p>
          <a:p>
            <a:r>
              <a:rPr lang="en-US" dirty="0" smtClean="0"/>
              <a:t>Career Fields Overview</a:t>
            </a:r>
          </a:p>
          <a:p>
            <a:r>
              <a:rPr lang="en-US" dirty="0" smtClean="0"/>
              <a:t>Todd/David-  Tech Discussions</a:t>
            </a:r>
            <a:endParaRPr lang="en-US" dirty="0" smtClean="0"/>
          </a:p>
          <a:p>
            <a:r>
              <a:rPr lang="en-US" dirty="0" smtClean="0"/>
              <a:t>Lab- Web Programming</a:t>
            </a:r>
          </a:p>
          <a:p>
            <a:r>
              <a:rPr lang="en-US" dirty="0" smtClean="0"/>
              <a:t>Lab- Windows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9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Non-Programming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 Support</a:t>
            </a:r>
          </a:p>
          <a:p>
            <a:r>
              <a:rPr lang="en-US" dirty="0" smtClean="0"/>
              <a:t>Network Administrator</a:t>
            </a:r>
          </a:p>
          <a:p>
            <a:r>
              <a:rPr lang="en-US" dirty="0" smtClean="0"/>
              <a:t>IT Manager</a:t>
            </a:r>
          </a:p>
          <a:p>
            <a:r>
              <a:rPr lang="en-US" dirty="0" smtClean="0"/>
              <a:t>Computer Repair Technician</a:t>
            </a:r>
          </a:p>
          <a:p>
            <a:r>
              <a:rPr lang="en-US" dirty="0" smtClean="0"/>
              <a:t>Graphic Design</a:t>
            </a:r>
          </a:p>
          <a:p>
            <a:r>
              <a:rPr lang="en-US" dirty="0" smtClean="0"/>
              <a:t>Quality Assurance (Tester)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2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1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PROGRAMMING right for you?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focus and solve complex problems</a:t>
            </a:r>
          </a:p>
          <a:p>
            <a:r>
              <a:rPr lang="en-US" dirty="0" smtClean="0"/>
              <a:t>Doesn’t mind being isolated most of the day</a:t>
            </a:r>
          </a:p>
          <a:p>
            <a:r>
              <a:rPr lang="en-US" dirty="0" smtClean="0"/>
              <a:t>Good written communication skills</a:t>
            </a:r>
          </a:p>
          <a:p>
            <a:r>
              <a:rPr lang="en-US" dirty="0" smtClean="0"/>
              <a:t>Patience</a:t>
            </a:r>
          </a:p>
          <a:p>
            <a:r>
              <a:rPr lang="en-US" dirty="0" smtClean="0"/>
              <a:t>Loves to learn new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1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r>
              <a:rPr lang="en-US" dirty="0" smtClean="0"/>
              <a:t>Get caught up on </a:t>
            </a:r>
            <a:r>
              <a:rPr lang="en-US" dirty="0" smtClean="0"/>
              <a:t>email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r>
              <a:rPr lang="en-US" dirty="0" smtClean="0"/>
              <a:t>Get caught up on </a:t>
            </a:r>
            <a:r>
              <a:rPr lang="en-US" dirty="0" smtClean="0"/>
              <a:t>email (while drinking coffee)</a:t>
            </a:r>
          </a:p>
          <a:p>
            <a:r>
              <a:rPr lang="en-US" dirty="0" smtClean="0"/>
              <a:t>Review my </a:t>
            </a:r>
            <a:r>
              <a:rPr lang="en-US" dirty="0" smtClean="0"/>
              <a:t>task/work </a:t>
            </a:r>
            <a:r>
              <a:rPr lang="en-US" dirty="0" smtClean="0"/>
              <a:t>list (while drinking coffee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0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Vice President-  Deanna May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r>
              <a:rPr lang="en-US" dirty="0" smtClean="0"/>
              <a:t>Get caught up on </a:t>
            </a:r>
            <a:r>
              <a:rPr lang="en-US" dirty="0" smtClean="0"/>
              <a:t>email (while drinking coffee)</a:t>
            </a:r>
          </a:p>
          <a:p>
            <a:r>
              <a:rPr lang="en-US" dirty="0" smtClean="0"/>
              <a:t>Review my </a:t>
            </a:r>
            <a:r>
              <a:rPr lang="en-US" dirty="0" smtClean="0"/>
              <a:t>task/work </a:t>
            </a:r>
            <a:r>
              <a:rPr lang="en-US" dirty="0" smtClean="0"/>
              <a:t>list (while drinking coffee)</a:t>
            </a:r>
          </a:p>
          <a:p>
            <a:r>
              <a:rPr lang="en-US" dirty="0" smtClean="0"/>
              <a:t>If no support issues, continue </a:t>
            </a:r>
            <a:r>
              <a:rPr lang="en-US" dirty="0" smtClean="0"/>
              <a:t>working on </a:t>
            </a:r>
            <a:r>
              <a:rPr lang="en-US" dirty="0" smtClean="0"/>
              <a:t>major programming projects (while drinking coffee)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0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r>
              <a:rPr lang="en-US" dirty="0" smtClean="0"/>
              <a:t>Get caught up on </a:t>
            </a:r>
            <a:r>
              <a:rPr lang="en-US" dirty="0" smtClean="0"/>
              <a:t>email (while drinking coffee)</a:t>
            </a:r>
          </a:p>
          <a:p>
            <a:r>
              <a:rPr lang="en-US" dirty="0" smtClean="0"/>
              <a:t>Review my </a:t>
            </a:r>
            <a:r>
              <a:rPr lang="en-US" dirty="0" smtClean="0"/>
              <a:t>task/work </a:t>
            </a:r>
            <a:r>
              <a:rPr lang="en-US" dirty="0" smtClean="0"/>
              <a:t>list (while drinking coffee)</a:t>
            </a:r>
          </a:p>
          <a:p>
            <a:r>
              <a:rPr lang="en-US" dirty="0" smtClean="0"/>
              <a:t>If no support issues, continue </a:t>
            </a:r>
            <a:r>
              <a:rPr lang="en-US" dirty="0" smtClean="0"/>
              <a:t>working on </a:t>
            </a:r>
            <a:r>
              <a:rPr lang="en-US" dirty="0" smtClean="0"/>
              <a:t>major programming projects (while drinking coffee)</a:t>
            </a:r>
          </a:p>
          <a:p>
            <a:r>
              <a:rPr lang="en-US" dirty="0" smtClean="0"/>
              <a:t>Support Issues normally take priority </a:t>
            </a:r>
            <a:r>
              <a:rPr lang="en-US" dirty="0" smtClean="0"/>
              <a:t>(we call it putting </a:t>
            </a:r>
            <a:r>
              <a:rPr lang="en-US" dirty="0" smtClean="0"/>
              <a:t>out fires)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r>
              <a:rPr lang="en-US" dirty="0" smtClean="0"/>
              <a:t>Get caught up on </a:t>
            </a:r>
            <a:r>
              <a:rPr lang="en-US" dirty="0" smtClean="0"/>
              <a:t>email (while drinking coffee)</a:t>
            </a:r>
          </a:p>
          <a:p>
            <a:r>
              <a:rPr lang="en-US" dirty="0" smtClean="0"/>
              <a:t>Review my </a:t>
            </a:r>
            <a:r>
              <a:rPr lang="en-US" dirty="0" smtClean="0"/>
              <a:t>task/work </a:t>
            </a:r>
            <a:r>
              <a:rPr lang="en-US" dirty="0" smtClean="0"/>
              <a:t>list (while drinking coffee)</a:t>
            </a:r>
          </a:p>
          <a:p>
            <a:r>
              <a:rPr lang="en-US" dirty="0" smtClean="0"/>
              <a:t>If no support issues, continue </a:t>
            </a:r>
            <a:r>
              <a:rPr lang="en-US" dirty="0" smtClean="0"/>
              <a:t>working on </a:t>
            </a:r>
            <a:r>
              <a:rPr lang="en-US" dirty="0" smtClean="0"/>
              <a:t>major programming projects (while drinking coffee)</a:t>
            </a:r>
          </a:p>
          <a:p>
            <a:r>
              <a:rPr lang="en-US" dirty="0" smtClean="0"/>
              <a:t>Support Issues normally take priority </a:t>
            </a:r>
            <a:r>
              <a:rPr lang="en-US" dirty="0" smtClean="0"/>
              <a:t>(we call it putting </a:t>
            </a:r>
            <a:r>
              <a:rPr lang="en-US" dirty="0" smtClean="0"/>
              <a:t>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6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Day at Software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 the office between </a:t>
            </a:r>
            <a:r>
              <a:rPr lang="en-US" dirty="0" smtClean="0"/>
              <a:t>7:30-8:00am (I am also work a little from home in the mornings remotely)</a:t>
            </a:r>
            <a:endParaRPr lang="en-US" dirty="0" smtClean="0"/>
          </a:p>
          <a:p>
            <a:r>
              <a:rPr lang="en-US" dirty="0" smtClean="0"/>
              <a:t>Start the </a:t>
            </a:r>
            <a:r>
              <a:rPr lang="en-US" dirty="0" smtClean="0"/>
              <a:t>coffee as soon as I walk into the building</a:t>
            </a:r>
            <a:endParaRPr lang="en-US" dirty="0" smtClean="0"/>
          </a:p>
          <a:p>
            <a:r>
              <a:rPr lang="en-US" dirty="0" smtClean="0"/>
              <a:t>Get caught up on </a:t>
            </a:r>
            <a:r>
              <a:rPr lang="en-US" dirty="0" smtClean="0"/>
              <a:t>email (while drinking coffee)</a:t>
            </a:r>
          </a:p>
          <a:p>
            <a:r>
              <a:rPr lang="en-US" dirty="0" smtClean="0"/>
              <a:t>Review my </a:t>
            </a:r>
            <a:r>
              <a:rPr lang="en-US" dirty="0" smtClean="0"/>
              <a:t>task/work </a:t>
            </a:r>
            <a:r>
              <a:rPr lang="en-US" dirty="0" smtClean="0"/>
              <a:t>list (while drinking coffee)</a:t>
            </a:r>
          </a:p>
          <a:p>
            <a:r>
              <a:rPr lang="en-US" dirty="0" smtClean="0"/>
              <a:t>If no support issues, continue </a:t>
            </a:r>
            <a:r>
              <a:rPr lang="en-US" dirty="0" smtClean="0"/>
              <a:t>working on </a:t>
            </a:r>
            <a:r>
              <a:rPr lang="en-US" dirty="0" smtClean="0"/>
              <a:t>major programming projects (while drinking coffee)</a:t>
            </a:r>
          </a:p>
          <a:p>
            <a:r>
              <a:rPr lang="en-US" dirty="0" smtClean="0"/>
              <a:t>Support Issues normally take priority </a:t>
            </a:r>
            <a:r>
              <a:rPr lang="en-US" dirty="0" smtClean="0"/>
              <a:t>(we call it putting </a:t>
            </a:r>
            <a:r>
              <a:rPr lang="en-US" dirty="0" smtClean="0"/>
              <a:t>out fires)</a:t>
            </a:r>
          </a:p>
          <a:p>
            <a:r>
              <a:rPr lang="en-US" dirty="0" smtClean="0"/>
              <a:t>Not uncommon to Read/Send around 50 emails each day</a:t>
            </a:r>
          </a:p>
          <a:p>
            <a:r>
              <a:rPr lang="en-US" dirty="0" smtClean="0"/>
              <a:t>10% troubleshooting/support, 60% design/analysis (thinking), 30% </a:t>
            </a:r>
            <a:r>
              <a:rPr lang="en-US" dirty="0" smtClean="0"/>
              <a:t>coding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5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Fields at S&amp;S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</a:t>
            </a:r>
            <a:r>
              <a:rPr lang="en-US" dirty="0" smtClean="0"/>
              <a:t>code (build software applications)</a:t>
            </a:r>
            <a:endParaRPr lang="en-US" dirty="0"/>
          </a:p>
          <a:p>
            <a:pPr lvl="1"/>
            <a:r>
              <a:rPr lang="en-US" dirty="0"/>
              <a:t>Troubleshoot </a:t>
            </a:r>
            <a:r>
              <a:rPr lang="en-US" dirty="0" smtClean="0"/>
              <a:t>issues and fix bugs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8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</TotalTime>
  <Words>1772</Words>
  <Application>Microsoft Office PowerPoint</Application>
  <PresentationFormat>Widescreen</PresentationFormat>
  <Paragraphs>270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Trebuchet MS</vt:lpstr>
      <vt:lpstr>Tw Cen MT</vt:lpstr>
      <vt:lpstr>Circuit</vt:lpstr>
      <vt:lpstr>Software Career Day Agenda</vt:lpstr>
      <vt:lpstr>Software Career Day Agenda</vt:lpstr>
      <vt:lpstr>Software Career Day Agenda</vt:lpstr>
      <vt:lpstr>Software Career Day Agenda</vt:lpstr>
      <vt:lpstr>Software Career Day Agenda</vt:lpstr>
      <vt:lpstr>Vice President-  Deanna May</vt:lpstr>
      <vt:lpstr>Career Fields at S&amp;S</vt:lpstr>
      <vt:lpstr>Software Developer</vt:lpstr>
      <vt:lpstr>Software Developer</vt:lpstr>
      <vt:lpstr>Software Developer</vt:lpstr>
      <vt:lpstr>Software Developer</vt:lpstr>
      <vt:lpstr>Software Developer</vt:lpstr>
      <vt:lpstr>Systems Engineer</vt:lpstr>
      <vt:lpstr>Systems Engineer</vt:lpstr>
      <vt:lpstr>Systems Engineer</vt:lpstr>
      <vt:lpstr>Systems Engineer</vt:lpstr>
      <vt:lpstr>Systems Engineer</vt:lpstr>
      <vt:lpstr>Client support analyst</vt:lpstr>
      <vt:lpstr>Client support analyst</vt:lpstr>
      <vt:lpstr>Client support analyst</vt:lpstr>
      <vt:lpstr>Client support analyst</vt:lpstr>
      <vt:lpstr>Client support analyst</vt:lpstr>
      <vt:lpstr>Client support analyst</vt:lpstr>
      <vt:lpstr>Market Manager</vt:lpstr>
      <vt:lpstr>Market Manager</vt:lpstr>
      <vt:lpstr>Market Manager</vt:lpstr>
      <vt:lpstr>Market Manager</vt:lpstr>
      <vt:lpstr>Market Manager</vt:lpstr>
      <vt:lpstr>Other Supporting Careers</vt:lpstr>
      <vt:lpstr>Todd Nichols-  RCS Market Manager</vt:lpstr>
      <vt:lpstr>Software Developer</vt:lpstr>
      <vt:lpstr>What does a programmer do?</vt:lpstr>
      <vt:lpstr>What friends think I do</vt:lpstr>
      <vt:lpstr>What my family thinks I do</vt:lpstr>
      <vt:lpstr>What the boss thinks I do</vt:lpstr>
      <vt:lpstr>What I think I do</vt:lpstr>
      <vt:lpstr>What I really do</vt:lpstr>
      <vt:lpstr>My background</vt:lpstr>
      <vt:lpstr>My background</vt:lpstr>
      <vt:lpstr>My background</vt:lpstr>
      <vt:lpstr>My background</vt:lpstr>
      <vt:lpstr>My background</vt:lpstr>
      <vt:lpstr>Computer Science Major</vt:lpstr>
      <vt:lpstr>Entry Level Jobs </vt:lpstr>
      <vt:lpstr>Entry Level Jobs </vt:lpstr>
      <vt:lpstr>Entry Level Jobs </vt:lpstr>
      <vt:lpstr>Type of Jobs in Software Development</vt:lpstr>
      <vt:lpstr>Software Development Jobs..</vt:lpstr>
      <vt:lpstr>Software Development Jobs</vt:lpstr>
      <vt:lpstr>Non-Programming Jobs</vt:lpstr>
      <vt:lpstr>Is PROGRAMMING right for you? </vt:lpstr>
      <vt:lpstr>Is PROGRAMMING right for you? </vt:lpstr>
      <vt:lpstr>Is PROGRAMMING right for you? </vt:lpstr>
      <vt:lpstr>Is PROGRAMMING right for you? </vt:lpstr>
      <vt:lpstr>Is PROGRAMMING right for you? 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  <vt:lpstr>My Day at Software &amp;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HTML/CSS/jAVASCRIPT</dc:title>
  <dc:creator>Christina</dc:creator>
  <cp:lastModifiedBy>Christina</cp:lastModifiedBy>
  <cp:revision>131</cp:revision>
  <dcterms:created xsi:type="dcterms:W3CDTF">2016-07-04T13:39:08Z</dcterms:created>
  <dcterms:modified xsi:type="dcterms:W3CDTF">2016-07-26T22:53:49Z</dcterms:modified>
</cp:coreProperties>
</file>