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HTML/CSS/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UI-  User Interface or Screen.  What you see on the screen and interact with</a:t>
            </a:r>
          </a:p>
          <a:p>
            <a:r>
              <a:rPr lang="en-US" dirty="0" smtClean="0"/>
              <a:t>Syntax- spelling and grammar of a programming language. The computer only understands what you are instructing it only if it’s in the exact form it expects, the expected form is the syntax</a:t>
            </a:r>
          </a:p>
          <a:p>
            <a:r>
              <a:rPr lang="en-US" dirty="0" smtClean="0"/>
              <a:t>IDE- Integrated Development Environment. Lots of software tools to help you build software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</a:p>
          <a:p>
            <a:r>
              <a:rPr lang="en-US" dirty="0" smtClean="0"/>
              <a:t>Introduced in 1990</a:t>
            </a:r>
          </a:p>
          <a:p>
            <a:r>
              <a:rPr lang="en-US" dirty="0" smtClean="0"/>
              <a:t>Hidden Code</a:t>
            </a:r>
          </a:p>
          <a:p>
            <a:r>
              <a:rPr lang="en-US" dirty="0" smtClean="0"/>
              <a:t>Any text editor </a:t>
            </a:r>
          </a:p>
          <a:p>
            <a:r>
              <a:rPr lang="en-US" dirty="0" smtClean="0"/>
              <a:t>IDE – Integrated Development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or Elements</a:t>
            </a:r>
          </a:p>
          <a:p>
            <a:r>
              <a:rPr lang="en-US" dirty="0" smtClean="0"/>
              <a:t>Give the browser instructions on what and how to display</a:t>
            </a:r>
          </a:p>
          <a:p>
            <a:r>
              <a:rPr lang="en-US" dirty="0" smtClean="0"/>
              <a:t>Opening and Closing Tags</a:t>
            </a:r>
          </a:p>
          <a:p>
            <a:r>
              <a:rPr lang="en-US" dirty="0" smtClean="0"/>
              <a:t>&lt;div&gt;stuff goes inside here  &lt;</a:t>
            </a:r>
            <a:r>
              <a:rPr lang="en-US" b="1" dirty="0" smtClean="0">
                <a:solidFill>
                  <a:srgbClr val="FFFF00"/>
                </a:solidFill>
              </a:rPr>
              <a:t>/</a:t>
            </a:r>
            <a:r>
              <a:rPr lang="en-US" dirty="0" smtClean="0"/>
              <a:t>div&gt;</a:t>
            </a:r>
          </a:p>
          <a:p>
            <a:r>
              <a:rPr lang="en-US" dirty="0" smtClean="0"/>
              <a:t>Self closing tags-  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Primary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rimary tags make up the base structure of a page:</a:t>
            </a:r>
          </a:p>
          <a:p>
            <a:r>
              <a:rPr lang="en-US" dirty="0" smtClean="0"/>
              <a:t>html-   tells the browser this file contains html</a:t>
            </a:r>
          </a:p>
          <a:p>
            <a:r>
              <a:rPr lang="en-US" dirty="0" smtClean="0"/>
              <a:t>head-  contains the title of the page along with references to stylesheets</a:t>
            </a:r>
          </a:p>
          <a:p>
            <a:r>
              <a:rPr lang="en-US" dirty="0" smtClean="0"/>
              <a:t>body-  contains the main content of the page</a:t>
            </a:r>
          </a:p>
          <a:p>
            <a:r>
              <a:rPr lang="en-US" dirty="0" smtClean="0"/>
              <a:t>Nested 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85611"/>
            <a:ext cx="9905999" cy="5005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&lt;!DOCTYPE html</a:t>
            </a:r>
            <a:r>
              <a:rPr lang="en-US" sz="1200" dirty="0" smtClean="0"/>
              <a:t>&gt;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&lt;html&gt;</a:t>
            </a:r>
          </a:p>
          <a:p>
            <a:pPr marL="0" indent="0">
              <a:buNone/>
            </a:pPr>
            <a:r>
              <a:rPr lang="en-US" sz="1200" dirty="0"/>
              <a:t>&lt;head&gt;</a:t>
            </a:r>
          </a:p>
          <a:p>
            <a:pPr marL="0" indent="0">
              <a:buNone/>
            </a:pPr>
            <a:r>
              <a:rPr lang="en-US" sz="1200" dirty="0"/>
              <a:t>    &lt;title&gt;&lt;/title&gt;</a:t>
            </a:r>
          </a:p>
          <a:p>
            <a:pPr marL="0" indent="0">
              <a:buNone/>
            </a:pPr>
            <a:r>
              <a:rPr lang="en-US" sz="1200" dirty="0"/>
              <a:t>&lt;/head&gt;</a:t>
            </a:r>
          </a:p>
          <a:p>
            <a:pPr marL="0" indent="0">
              <a:buNone/>
            </a:pPr>
            <a:r>
              <a:rPr lang="en-US" sz="1200" dirty="0"/>
              <a:t>&lt;body&gt;</a:t>
            </a:r>
          </a:p>
          <a:p>
            <a:pPr marL="0" indent="0">
              <a:buNone/>
            </a:pPr>
            <a:r>
              <a:rPr lang="en-US" sz="1200" dirty="0"/>
              <a:t>    &lt;div&gt;</a:t>
            </a:r>
          </a:p>
          <a:p>
            <a:pPr marL="0" indent="0">
              <a:buNone/>
            </a:pPr>
            <a:r>
              <a:rPr lang="en-US" sz="1200" dirty="0"/>
              <a:t>        &lt;div&gt;</a:t>
            </a:r>
          </a:p>
          <a:p>
            <a:pPr marL="0" indent="0">
              <a:buNone/>
            </a:pPr>
            <a:r>
              <a:rPr lang="en-US" sz="1200" dirty="0"/>
              <a:t>            &lt;span&gt;Hello&lt;/span&gt;</a:t>
            </a:r>
          </a:p>
          <a:p>
            <a:pPr marL="0" indent="0">
              <a:buNone/>
            </a:pPr>
            <a:r>
              <a:rPr lang="en-US" sz="1200" dirty="0"/>
              <a:t>            &lt;span&gt;World&lt;/span&gt;</a:t>
            </a:r>
          </a:p>
          <a:p>
            <a:pPr marL="0" indent="0">
              <a:buNone/>
            </a:pPr>
            <a:r>
              <a:rPr lang="en-US" sz="1200" dirty="0"/>
              <a:t>        &lt;/div&gt;</a:t>
            </a:r>
          </a:p>
          <a:p>
            <a:pPr marL="0" indent="0">
              <a:buNone/>
            </a:pPr>
            <a:r>
              <a:rPr lang="en-US" sz="1200" dirty="0"/>
              <a:t>        &lt;div&gt;</a:t>
            </a:r>
          </a:p>
          <a:p>
            <a:pPr marL="0" indent="0">
              <a:buNone/>
            </a:pPr>
            <a:r>
              <a:rPr lang="en-US" sz="1200" dirty="0"/>
              <a:t>            &lt;span&gt;Some more stuff&lt;/span&gt;</a:t>
            </a:r>
          </a:p>
          <a:p>
            <a:pPr marL="0" indent="0">
              <a:buNone/>
            </a:pPr>
            <a:r>
              <a:rPr lang="en-US" sz="1200" dirty="0"/>
              <a:t>        &lt;/div&gt;</a:t>
            </a:r>
          </a:p>
          <a:p>
            <a:pPr marL="0" indent="0">
              <a:buNone/>
            </a:pPr>
            <a:r>
              <a:rPr lang="en-US" sz="1200" dirty="0"/>
              <a:t>    &lt;/div&gt;</a:t>
            </a:r>
          </a:p>
          <a:p>
            <a:pPr marL="0" indent="0">
              <a:buNone/>
            </a:pPr>
            <a:r>
              <a:rPr lang="en-US" sz="1200" dirty="0"/>
              <a:t>&lt;/body&gt;</a:t>
            </a:r>
          </a:p>
          <a:p>
            <a:pPr marL="0" indent="0">
              <a:buNone/>
            </a:pPr>
            <a:r>
              <a:rPr lang="en-US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811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Desktop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Apps that run on laptops or computers running a windows operating system</a:t>
            </a:r>
          </a:p>
          <a:p>
            <a:r>
              <a:rPr lang="en-US" dirty="0" smtClean="0"/>
              <a:t>Normally requires installation</a:t>
            </a:r>
          </a:p>
          <a:p>
            <a:r>
              <a:rPr lang="en-US" dirty="0" smtClean="0"/>
              <a:t>Compiled to an executable (.exe )</a:t>
            </a:r>
          </a:p>
          <a:p>
            <a:r>
              <a:rPr lang="en-US" dirty="0" smtClean="0"/>
              <a:t>Examples: Excel, PowerPoint, Word, Visual Studio</a:t>
            </a:r>
          </a:p>
          <a:p>
            <a:r>
              <a:rPr lang="en-US" dirty="0" smtClean="0"/>
              <a:t>Visual Studio Ide- C#, Visual Basic</a:t>
            </a:r>
          </a:p>
          <a:p>
            <a:r>
              <a:rPr lang="en-US" dirty="0" smtClean="0"/>
              <a:t>Console apps, Windows Forms, WPF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</TotalTime>
  <Words>282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HTML/CSS/jAVASCRIPT</vt:lpstr>
      <vt:lpstr>Definitions</vt:lpstr>
      <vt:lpstr>HTML</vt:lpstr>
      <vt:lpstr>HTML Tags</vt:lpstr>
      <vt:lpstr>HTML Primary Structure</vt:lpstr>
      <vt:lpstr>PowerPoint Presentation</vt:lpstr>
      <vt:lpstr>Windows Desktop Programming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Christina</dc:creator>
  <cp:lastModifiedBy>Christina</cp:lastModifiedBy>
  <cp:revision>32</cp:revision>
  <dcterms:created xsi:type="dcterms:W3CDTF">2016-07-04T13:39:08Z</dcterms:created>
  <dcterms:modified xsi:type="dcterms:W3CDTF">2016-07-26T22:57:21Z</dcterms:modified>
</cp:coreProperties>
</file>