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7" roundtripDataSignature="AMtx7mj5HzjpatGXl6aUi1WanAMRo7pZ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0c78ccc28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20c78ccc280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4.png"/><Relationship Id="rId10" Type="http://schemas.openxmlformats.org/officeDocument/2006/relationships/image" Target="../media/image2.png"/><Relationship Id="rId13" Type="http://schemas.openxmlformats.org/officeDocument/2006/relationships/image" Target="../media/image11.jpg"/><Relationship Id="rId1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5" Type="http://schemas.openxmlformats.org/officeDocument/2006/relationships/image" Target="../media/image6.png"/><Relationship Id="rId6" Type="http://schemas.openxmlformats.org/officeDocument/2006/relationships/image" Target="../media/image9.png"/><Relationship Id="rId7" Type="http://schemas.openxmlformats.org/officeDocument/2006/relationships/image" Target="../media/image8.png"/><Relationship Id="rId8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g20c78ccc280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741426" cy="65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/>
        </p:nvSpPr>
        <p:spPr>
          <a:xfrm>
            <a:off x="10435864" y="6436486"/>
            <a:ext cx="366964" cy="3121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2"/>
          <p:cNvSpPr txBox="1"/>
          <p:nvPr/>
        </p:nvSpPr>
        <p:spPr>
          <a:xfrm>
            <a:off x="2188405" y="32345"/>
            <a:ext cx="8064000" cy="47343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alibri"/>
              <a:buNone/>
            </a:pPr>
            <a:r>
              <a:rPr lang="fr-FR" sz="2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Target Architecture</a:t>
            </a:r>
            <a:endParaRPr/>
          </a:p>
        </p:txBody>
      </p:sp>
      <p:sp>
        <p:nvSpPr>
          <p:cNvPr id="91" name="Google Shape;91;p2"/>
          <p:cNvSpPr txBox="1"/>
          <p:nvPr/>
        </p:nvSpPr>
        <p:spPr>
          <a:xfrm>
            <a:off x="7167028" y="1497989"/>
            <a:ext cx="6260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ELB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descr="Image associée" id="92" name="Google Shape;9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6582749" y="1270145"/>
            <a:ext cx="685712" cy="84079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"/>
          <p:cNvSpPr/>
          <p:nvPr/>
        </p:nvSpPr>
        <p:spPr>
          <a:xfrm>
            <a:off x="3415795" y="2995424"/>
            <a:ext cx="2006930" cy="342203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3251813" y="699784"/>
            <a:ext cx="7379681" cy="5800490"/>
          </a:xfrm>
          <a:prstGeom prst="rect">
            <a:avLst/>
          </a:prstGeom>
          <a:noFill/>
          <a:ln cap="flat" cmpd="sng" w="12700">
            <a:solidFill>
              <a:schemeClr val="accent1"/>
            </a:solidFill>
            <a:prstDash val="dashDot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5970430" y="2987581"/>
            <a:ext cx="2006930" cy="342203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8356155" y="2987582"/>
            <a:ext cx="2006930" cy="342987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Résultat de recherche d'images pour &quot;nginx icon&quot;" id="97" name="Google Shape;9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41970" y="2299456"/>
            <a:ext cx="439387" cy="49769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" name="Google Shape;98;p2"/>
          <p:cNvCxnSpPr>
            <a:stCxn id="97" idx="1"/>
          </p:cNvCxnSpPr>
          <p:nvPr/>
        </p:nvCxnSpPr>
        <p:spPr>
          <a:xfrm flipH="1">
            <a:off x="4456570" y="2548304"/>
            <a:ext cx="2285400" cy="5565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9" name="Google Shape;99;p2"/>
          <p:cNvCxnSpPr>
            <a:stCxn id="97" idx="3"/>
          </p:cNvCxnSpPr>
          <p:nvPr/>
        </p:nvCxnSpPr>
        <p:spPr>
          <a:xfrm>
            <a:off x="7181357" y="2548304"/>
            <a:ext cx="2190000" cy="5346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0" name="Google Shape;100;p2"/>
          <p:cNvCxnSpPr>
            <a:stCxn id="97" idx="2"/>
          </p:cNvCxnSpPr>
          <p:nvPr/>
        </p:nvCxnSpPr>
        <p:spPr>
          <a:xfrm>
            <a:off x="6961663" y="2797151"/>
            <a:ext cx="12000" cy="285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101" name="Google Shape;101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14737" y="4063326"/>
            <a:ext cx="953353" cy="842293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"/>
          <p:cNvSpPr/>
          <p:nvPr/>
        </p:nvSpPr>
        <p:spPr>
          <a:xfrm>
            <a:off x="1712874" y="2185695"/>
            <a:ext cx="1404880" cy="4231760"/>
          </a:xfrm>
          <a:prstGeom prst="rect">
            <a:avLst/>
          </a:prstGeom>
          <a:noFill/>
          <a:ln cap="flat" cmpd="sng" w="12700">
            <a:solidFill>
              <a:schemeClr val="accent1"/>
            </a:solidFill>
            <a:prstDash val="dashDot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3717552" y="4413687"/>
            <a:ext cx="6400795" cy="175847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lgDashDot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7116040" y="2554242"/>
            <a:ext cx="127686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Nginx Ingress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4152660" y="3009657"/>
            <a:ext cx="6078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AZ1</a:t>
            </a:r>
            <a:endParaRPr/>
          </a:p>
        </p:txBody>
      </p:sp>
      <p:sp>
        <p:nvSpPr>
          <p:cNvPr id="106" name="Google Shape;106;p2"/>
          <p:cNvSpPr/>
          <p:nvPr/>
        </p:nvSpPr>
        <p:spPr>
          <a:xfrm>
            <a:off x="6704573" y="2994040"/>
            <a:ext cx="6078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AZ2</a:t>
            </a:r>
            <a:endParaRPr/>
          </a:p>
        </p:txBody>
      </p:sp>
      <p:sp>
        <p:nvSpPr>
          <p:cNvPr id="107" name="Google Shape;107;p2"/>
          <p:cNvSpPr/>
          <p:nvPr/>
        </p:nvSpPr>
        <p:spPr>
          <a:xfrm>
            <a:off x="9067625" y="2987581"/>
            <a:ext cx="6078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AZ3</a:t>
            </a:r>
            <a:endParaRPr/>
          </a:p>
        </p:txBody>
      </p:sp>
      <p:sp>
        <p:nvSpPr>
          <p:cNvPr id="108" name="Google Shape;108;p2"/>
          <p:cNvSpPr txBox="1"/>
          <p:nvPr/>
        </p:nvSpPr>
        <p:spPr>
          <a:xfrm>
            <a:off x="1892178" y="4911470"/>
            <a:ext cx="113204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EKS control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plane</a:t>
            </a:r>
            <a:endParaRPr/>
          </a:p>
        </p:txBody>
      </p:sp>
      <p:pic>
        <p:nvPicPr>
          <p:cNvPr descr="Résultat de recherche d'images pour &quot;autoscaling aws icon&quot;" id="109" name="Google Shape;109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30240" y="4519007"/>
            <a:ext cx="394229" cy="39422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"/>
          <p:cNvSpPr txBox="1"/>
          <p:nvPr/>
        </p:nvSpPr>
        <p:spPr>
          <a:xfrm>
            <a:off x="4036654" y="4591412"/>
            <a:ext cx="72426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ASG</a:t>
            </a:r>
            <a:endParaRPr/>
          </a:p>
        </p:txBody>
      </p:sp>
      <p:pic>
        <p:nvPicPr>
          <p:cNvPr descr="Résultat de recherche d'images pour &quot;cloudwatch icon&quot;" id="111" name="Google Shape;111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967824" y="929892"/>
            <a:ext cx="932595" cy="1056352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"/>
          <p:cNvSpPr txBox="1"/>
          <p:nvPr/>
        </p:nvSpPr>
        <p:spPr>
          <a:xfrm>
            <a:off x="2065303" y="1879561"/>
            <a:ext cx="114117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Cloudwatch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3" name="Google Shape;113;p2"/>
          <p:cNvCxnSpPr>
            <a:stCxn id="101" idx="0"/>
            <a:endCxn id="111" idx="2"/>
          </p:cNvCxnSpPr>
          <p:nvPr/>
        </p:nvCxnSpPr>
        <p:spPr>
          <a:xfrm flipH="1" rot="10800000">
            <a:off x="2391414" y="1986126"/>
            <a:ext cx="42600" cy="207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Dot"/>
            <a:miter lim="800000"/>
            <a:headEnd len="sm" w="sm" type="none"/>
            <a:tailEnd len="med" w="med" type="triangle"/>
          </a:ln>
        </p:spPr>
      </p:cxnSp>
      <p:pic>
        <p:nvPicPr>
          <p:cNvPr id="114" name="Google Shape;114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302007" y="5149700"/>
            <a:ext cx="441013" cy="392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666149" y="5641507"/>
            <a:ext cx="441013" cy="3925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denas" id="116" name="Google Shape;116;p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973240" y="4644345"/>
            <a:ext cx="385205" cy="38520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"/>
          <p:cNvSpPr/>
          <p:nvPr/>
        </p:nvSpPr>
        <p:spPr>
          <a:xfrm>
            <a:off x="3623736" y="3374643"/>
            <a:ext cx="1623966" cy="905735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"/>
          <p:cNvSpPr/>
          <p:nvPr/>
        </p:nvSpPr>
        <p:spPr>
          <a:xfrm>
            <a:off x="8447020" y="4838187"/>
            <a:ext cx="1805385" cy="1524379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"/>
          <p:cNvSpPr/>
          <p:nvPr/>
        </p:nvSpPr>
        <p:spPr>
          <a:xfrm>
            <a:off x="6025270" y="4859477"/>
            <a:ext cx="1906071" cy="1521653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denas" id="120" name="Google Shape;120;p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392908" y="4642355"/>
            <a:ext cx="385205" cy="3852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denas" id="121" name="Google Shape;121;p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487732" y="3160192"/>
            <a:ext cx="385205" cy="3852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denas" id="122" name="Google Shape;122;p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443235" y="4704850"/>
            <a:ext cx="385205" cy="38520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"/>
          <p:cNvSpPr/>
          <p:nvPr/>
        </p:nvSpPr>
        <p:spPr>
          <a:xfrm>
            <a:off x="3495265" y="4919983"/>
            <a:ext cx="1906071" cy="1424826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859670" y="3743975"/>
            <a:ext cx="381081" cy="339183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"/>
          <p:cNvSpPr txBox="1"/>
          <p:nvPr/>
        </p:nvSpPr>
        <p:spPr>
          <a:xfrm>
            <a:off x="3949511" y="4096520"/>
            <a:ext cx="185010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subnet A</a:t>
            </a:r>
            <a:endParaRPr/>
          </a:p>
        </p:txBody>
      </p:sp>
      <p:sp>
        <p:nvSpPr>
          <p:cNvPr id="126" name="Google Shape;126;p2"/>
          <p:cNvSpPr txBox="1"/>
          <p:nvPr/>
        </p:nvSpPr>
        <p:spPr>
          <a:xfrm>
            <a:off x="3801361" y="3513143"/>
            <a:ext cx="77274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Bastion</a:t>
            </a:r>
            <a:endParaRPr/>
          </a:p>
        </p:txBody>
      </p:sp>
      <p:sp>
        <p:nvSpPr>
          <p:cNvPr id="127" name="Google Shape;127;p2"/>
          <p:cNvSpPr/>
          <p:nvPr/>
        </p:nvSpPr>
        <p:spPr>
          <a:xfrm>
            <a:off x="3909735" y="6134910"/>
            <a:ext cx="110479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private subnet A</a:t>
            </a:r>
            <a:endParaRPr/>
          </a:p>
        </p:txBody>
      </p:sp>
      <p:sp>
        <p:nvSpPr>
          <p:cNvPr id="128" name="Google Shape;128;p2"/>
          <p:cNvSpPr/>
          <p:nvPr/>
        </p:nvSpPr>
        <p:spPr>
          <a:xfrm>
            <a:off x="6503480" y="6152109"/>
            <a:ext cx="110479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private subnet B</a:t>
            </a:r>
            <a:endParaRPr/>
          </a:p>
        </p:txBody>
      </p:sp>
      <p:sp>
        <p:nvSpPr>
          <p:cNvPr id="129" name="Google Shape;129;p2"/>
          <p:cNvSpPr/>
          <p:nvPr/>
        </p:nvSpPr>
        <p:spPr>
          <a:xfrm>
            <a:off x="8836715" y="6149002"/>
            <a:ext cx="111280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private subnet C</a:t>
            </a:r>
            <a:endParaRPr/>
          </a:p>
        </p:txBody>
      </p:sp>
      <p:pic>
        <p:nvPicPr>
          <p:cNvPr descr="Résultat de recherche d'images pour &quot;vpc aws icon&quot;" id="130" name="Google Shape;130;p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685430" y="1947445"/>
            <a:ext cx="430729" cy="4307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ésultat de recherche d'images pour &quot;vpc aws icon&quot;" id="131" name="Google Shape;131;p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111462" y="515076"/>
            <a:ext cx="430729" cy="430729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"/>
          <p:cNvSpPr/>
          <p:nvPr/>
        </p:nvSpPr>
        <p:spPr>
          <a:xfrm>
            <a:off x="1000551" y="622050"/>
            <a:ext cx="9733200" cy="6236100"/>
          </a:xfrm>
          <a:prstGeom prst="rect">
            <a:avLst/>
          </a:prstGeom>
          <a:noFill/>
          <a:ln cap="flat" cmpd="sng" w="12700">
            <a:solidFill>
              <a:schemeClr val="accent5"/>
            </a:solidFill>
            <a:prstDash val="dashDot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"/>
          <p:cNvSpPr txBox="1"/>
          <p:nvPr/>
        </p:nvSpPr>
        <p:spPr>
          <a:xfrm>
            <a:off x="3779452" y="5183263"/>
            <a:ext cx="5352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EC2</a:t>
            </a:r>
            <a:endParaRPr/>
          </a:p>
        </p:txBody>
      </p:sp>
      <p:sp>
        <p:nvSpPr>
          <p:cNvPr id="134" name="Google Shape;134;p2"/>
          <p:cNvSpPr txBox="1"/>
          <p:nvPr/>
        </p:nvSpPr>
        <p:spPr>
          <a:xfrm>
            <a:off x="6144964" y="5097855"/>
            <a:ext cx="72426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EC2</a:t>
            </a:r>
            <a:endParaRPr/>
          </a:p>
        </p:txBody>
      </p:sp>
      <p:sp>
        <p:nvSpPr>
          <p:cNvPr id="135" name="Google Shape;135;p2"/>
          <p:cNvSpPr txBox="1"/>
          <p:nvPr/>
        </p:nvSpPr>
        <p:spPr>
          <a:xfrm>
            <a:off x="8604091" y="5133341"/>
            <a:ext cx="72426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EC2</a:t>
            </a:r>
            <a:endParaRPr/>
          </a:p>
        </p:txBody>
      </p:sp>
      <p:pic>
        <p:nvPicPr>
          <p:cNvPr descr="Résultat de recherche d'images pour &quot;aws icon&quot;" id="136" name="Google Shape;136;p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613237" y="291363"/>
            <a:ext cx="709174" cy="43907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" name="Google Shape;137;p2"/>
          <p:cNvCxnSpPr>
            <a:stCxn id="101" idx="3"/>
            <a:endCxn id="138" idx="0"/>
          </p:cNvCxnSpPr>
          <p:nvPr/>
        </p:nvCxnSpPr>
        <p:spPr>
          <a:xfrm>
            <a:off x="2868090" y="4484473"/>
            <a:ext cx="6475200" cy="598800"/>
          </a:xfrm>
          <a:prstGeom prst="bentConnector2">
            <a:avLst/>
          </a:prstGeom>
          <a:noFill/>
          <a:ln cap="flat" cmpd="sng" w="19050">
            <a:solidFill>
              <a:schemeClr val="accent3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39" name="Google Shape;139;p2"/>
          <p:cNvCxnSpPr>
            <a:stCxn id="101" idx="3"/>
            <a:endCxn id="140" idx="0"/>
          </p:cNvCxnSpPr>
          <p:nvPr/>
        </p:nvCxnSpPr>
        <p:spPr>
          <a:xfrm>
            <a:off x="2868090" y="4484473"/>
            <a:ext cx="4182300" cy="662400"/>
          </a:xfrm>
          <a:prstGeom prst="bentConnector2">
            <a:avLst/>
          </a:prstGeom>
          <a:noFill/>
          <a:ln cap="flat" cmpd="sng" w="19050">
            <a:solidFill>
              <a:schemeClr val="accent3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41" name="Google Shape;141;p2"/>
          <p:cNvCxnSpPr>
            <a:stCxn id="101" idx="3"/>
            <a:endCxn id="114" idx="0"/>
          </p:cNvCxnSpPr>
          <p:nvPr/>
        </p:nvCxnSpPr>
        <p:spPr>
          <a:xfrm>
            <a:off x="2868090" y="4484473"/>
            <a:ext cx="1654500" cy="665100"/>
          </a:xfrm>
          <a:prstGeom prst="bentConnector2">
            <a:avLst/>
          </a:prstGeom>
          <a:noFill/>
          <a:ln cap="flat" cmpd="sng" w="19050">
            <a:solidFill>
              <a:schemeClr val="accent3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pic>
        <p:nvPicPr>
          <p:cNvPr id="140" name="Google Shape;140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829954" y="5146978"/>
            <a:ext cx="441013" cy="392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212357" y="5653089"/>
            <a:ext cx="441013" cy="392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146553" y="5083135"/>
            <a:ext cx="393707" cy="392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527671" y="5588359"/>
            <a:ext cx="393707" cy="392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415681" y="5667527"/>
            <a:ext cx="423943" cy="422671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"/>
          <p:cNvSpPr/>
          <p:nvPr/>
        </p:nvSpPr>
        <p:spPr>
          <a:xfrm rot="5400000">
            <a:off x="6645788" y="629089"/>
            <a:ext cx="591724" cy="23902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6" name="Google Shape;146;p2"/>
          <p:cNvCxnSpPr>
            <a:endCxn id="97" idx="0"/>
          </p:cNvCxnSpPr>
          <p:nvPr/>
        </p:nvCxnSpPr>
        <p:spPr>
          <a:xfrm>
            <a:off x="6941563" y="1859056"/>
            <a:ext cx="20100" cy="440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147" name="Google Shape;147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721606" y="5615297"/>
            <a:ext cx="441013" cy="392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890780" y="5641507"/>
            <a:ext cx="423943" cy="4226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ésultat de recherche d'images pour &quot;S3 aws icon&quot;" id="149" name="Google Shape;149;p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8585510" y="1229085"/>
            <a:ext cx="901430" cy="90143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"/>
          <p:cNvSpPr txBox="1"/>
          <p:nvPr/>
        </p:nvSpPr>
        <p:spPr>
          <a:xfrm>
            <a:off x="8592851" y="1978172"/>
            <a:ext cx="46757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S3</a:t>
            </a:r>
            <a:endParaRPr/>
          </a:p>
        </p:txBody>
      </p:sp>
      <p:pic>
        <p:nvPicPr>
          <p:cNvPr descr="Résultat de recherche d'images pour &quot;elasticsearch service&quot;" id="151" name="Google Shape;151;p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9559146" y="1199101"/>
            <a:ext cx="948022" cy="948022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"/>
          <p:cNvSpPr/>
          <p:nvPr/>
        </p:nvSpPr>
        <p:spPr>
          <a:xfrm>
            <a:off x="9309979" y="2126982"/>
            <a:ext cx="75533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Service</a:t>
            </a:r>
            <a:endParaRPr/>
          </a:p>
        </p:txBody>
      </p:sp>
      <p:sp>
        <p:nvSpPr>
          <p:cNvPr id="153" name="Google Shape;153;p2"/>
          <p:cNvSpPr/>
          <p:nvPr/>
        </p:nvSpPr>
        <p:spPr>
          <a:xfrm>
            <a:off x="6188417" y="3375130"/>
            <a:ext cx="1623966" cy="905735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"/>
          <p:cNvSpPr txBox="1"/>
          <p:nvPr/>
        </p:nvSpPr>
        <p:spPr>
          <a:xfrm>
            <a:off x="6514192" y="4097007"/>
            <a:ext cx="185010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subnet B</a:t>
            </a:r>
            <a:endParaRPr/>
          </a:p>
        </p:txBody>
      </p:sp>
      <p:sp>
        <p:nvSpPr>
          <p:cNvPr id="155" name="Google Shape;155;p2"/>
          <p:cNvSpPr/>
          <p:nvPr/>
        </p:nvSpPr>
        <p:spPr>
          <a:xfrm>
            <a:off x="8559489" y="3368316"/>
            <a:ext cx="1623966" cy="905735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"/>
          <p:cNvSpPr txBox="1"/>
          <p:nvPr/>
        </p:nvSpPr>
        <p:spPr>
          <a:xfrm>
            <a:off x="8885264" y="4090193"/>
            <a:ext cx="185010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subnet C</a:t>
            </a:r>
            <a:endParaRPr/>
          </a:p>
        </p:txBody>
      </p:sp>
      <p:pic>
        <p:nvPicPr>
          <p:cNvPr id="157" name="Google Shape;157;p2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7532227" y="1369490"/>
            <a:ext cx="1030669" cy="73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2022-03-28T17:24:30Z</dcterms:created>
  <dc:creator>n.benamor@outlook.fr</dc:creator>
</cp:coreProperties>
</file>