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2000-06B0-4AB5-890A-84151DBF0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E158-D7DF-4905-9278-0018CEC98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8BA2-D868-44FB-BF26-4CEDEB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7EE6-8AA6-4C48-9EDB-023FA1A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F592-BD42-4E1F-A6BB-68FD22E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1FF0-1681-4D75-AA91-43412769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D71B-3A06-4BD3-AED1-7230F04F9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8A81-433D-4794-B064-FE8C1FED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54E0-56F7-46E3-97E9-5E9E44AE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7507-D098-4E49-B8B4-0FC8D9AF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39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B4B7E-CD08-4D1F-92B9-321CCEBA8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E59C-6C7E-4959-8D0F-FD59C530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F4E4-D141-42BF-823E-6658789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48B3-5D1F-4335-B7FA-DFD9844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9169-ED50-4941-84CD-D27D1D57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AAAD-30EF-4B65-B768-5D2883CD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7342-789D-4451-9C5A-EE685225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D873-527C-4C2D-8D59-5FE76FBF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7B06-2354-4B56-B1DC-B02FF6E3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1BE3-8231-4580-BF73-C231CFA9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89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4FE3-D137-43E6-8517-658B0903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8E86-B9F3-4185-ADCD-BFE6082B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C7E8-4C46-44B3-9B00-F42AE57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F3F8-C6F3-495B-BB79-7250A6E2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CE47-1111-4856-9940-3D04CDF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2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AB78-11BF-41F0-ADEC-963D0D94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CC5F-C2BB-4FFE-8F48-B61EB0904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C74FC-8B6E-4B02-B7CB-C6FB665E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E92B9-DA86-46E9-92F1-0D60F47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39BDD-AD7B-4F8E-BB49-38144BD6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0F03-492A-46C4-A332-AADD33C0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2492-AA05-4C5C-968D-685662F0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5DF8-5DCD-41F9-8E00-E9A3C301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5853-A6AC-40A2-9D32-846AD8C9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91D96-FB35-4EC6-BB83-9D73B8A70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1385B-E1E6-4643-9A03-9EFDF125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B33CE-1E39-467C-B58C-08D37FBB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60F40-BD0C-4F86-A778-C4BB55F0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12144-23B0-4E4D-9363-843FE3F6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6FC4-54AF-4577-9211-DD02E64E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BAE7A-4634-4CB2-B2A4-A3B2C05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1811C-D4DC-4F56-A32F-7322BD57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B9F85-C4DF-497D-9FF0-3DBD009A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3E5A7-B5A8-4A94-A5AC-FD5046D0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B183-6241-45F7-95CD-88819201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0781-EFE3-4C9F-B4B2-8A6EB004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4C4A-98A2-4EF4-8DBB-3BD0F2D3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EC26-EF88-4D3C-960E-2F681CB7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E5BC2-AB29-45E2-90DC-72737184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ED981-A7A3-4397-B2E9-54B1ACC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BB78A-4759-4DB2-B9E2-9E80619C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4E40-8438-4752-AF96-72079B20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70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71D3-D6F2-4697-BD2E-04C1FE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E88FB-B3E2-4C28-8C32-13C0EC752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C1269-3436-492B-915E-45D3268FD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32E4B-479C-4EE1-8185-2975EF01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3DA1-A35C-4422-A93B-11F805C4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B224-5408-4173-868F-0A48B7A8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348BB-50C2-4F30-99D2-CEE8DB19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16C0E-1EEB-4413-8511-FC0D9ED6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DE4D-3C8B-48A9-A989-0B5B5735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9FC4-0C3D-4521-B50E-BE36FCBAD877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4987-2826-41E6-A358-85B6F2D31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9E1A-B740-4FBA-9B0F-55C0F6672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5286-1A92-4741-B924-26F4627CA3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21.svg"/><Relationship Id="rId15" Type="http://schemas.openxmlformats.org/officeDocument/2006/relationships/image" Target="../media/image5.jpe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1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E5E10F3-6D73-4AD7-8CF2-82B05EF9BE2D}"/>
              </a:ext>
            </a:extLst>
          </p:cNvPr>
          <p:cNvSpPr txBox="1">
            <a:spLocks/>
          </p:cNvSpPr>
          <p:nvPr/>
        </p:nvSpPr>
        <p:spPr>
          <a:xfrm>
            <a:off x="10232974" y="6422010"/>
            <a:ext cx="366964" cy="312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58401-1896-4F80-9B2B-186795E41C2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E46B5-03D2-41DC-AD14-AE9335E9ACCA}"/>
              </a:ext>
            </a:extLst>
          </p:cNvPr>
          <p:cNvSpPr/>
          <p:nvPr/>
        </p:nvSpPr>
        <p:spPr>
          <a:xfrm>
            <a:off x="4024759" y="195446"/>
            <a:ext cx="4142481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Provisioning &amp; </a:t>
            </a:r>
            <a:r>
              <a:rPr lang="fr-FR" sz="28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Deployment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 descr="Résultat de recherche d'images pour &quot;Jenkins&quot;">
            <a:extLst>
              <a:ext uri="{FF2B5EF4-FFF2-40B4-BE49-F238E27FC236}">
                <a16:creationId xmlns:a16="http://schemas.microsoft.com/office/drawing/2014/main" id="{55925B2B-1949-47F9-ACDD-DCF03ECC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0" y="2933529"/>
            <a:ext cx="1325031" cy="18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8" descr="Résultat de recherche d'images pour &quot;terraformicon png&quot;">
            <a:extLst>
              <a:ext uri="{FF2B5EF4-FFF2-40B4-BE49-F238E27FC236}">
                <a16:creationId xmlns:a16="http://schemas.microsoft.com/office/drawing/2014/main" id="{FDC521A2-4197-4AD2-BCA4-818FE661F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17" y="2382443"/>
            <a:ext cx="1098846" cy="11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0" descr="Résultat de recherche d'images pour &quot;helm icon&quot;">
            <a:extLst>
              <a:ext uri="{FF2B5EF4-FFF2-40B4-BE49-F238E27FC236}">
                <a16:creationId xmlns:a16="http://schemas.microsoft.com/office/drawing/2014/main" id="{3FEA756C-535D-4052-8256-42442E0B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85" y="4342512"/>
            <a:ext cx="1054309" cy="10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ésultat de recherche d'images pour &quot;dev icon&quot;">
            <a:extLst>
              <a:ext uri="{FF2B5EF4-FFF2-40B4-BE49-F238E27FC236}">
                <a16:creationId xmlns:a16="http://schemas.microsoft.com/office/drawing/2014/main" id="{E9D9DC2D-7227-4BD3-93A3-BC9C2B08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19" y="2043030"/>
            <a:ext cx="1206375" cy="12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 : en angle 19">
            <a:extLst>
              <a:ext uri="{FF2B5EF4-FFF2-40B4-BE49-F238E27FC236}">
                <a16:creationId xmlns:a16="http://schemas.microsoft.com/office/drawing/2014/main" id="{A2204620-773E-44F6-8788-0552FED8A11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856994" y="1446522"/>
            <a:ext cx="1090588" cy="1199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 : en angle 21">
            <a:extLst>
              <a:ext uri="{FF2B5EF4-FFF2-40B4-BE49-F238E27FC236}">
                <a16:creationId xmlns:a16="http://schemas.microsoft.com/office/drawing/2014/main" id="{A089FA67-E918-4245-9035-47F87891DF4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856994" y="2646218"/>
            <a:ext cx="1098846" cy="1202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29">
            <a:extLst>
              <a:ext uri="{FF2B5EF4-FFF2-40B4-BE49-F238E27FC236}">
                <a16:creationId xmlns:a16="http://schemas.microsoft.com/office/drawing/2014/main" id="{3CB256B8-3753-4700-85FA-0875B29AC4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14227" y="2062676"/>
            <a:ext cx="4129" cy="87085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37">
            <a:extLst>
              <a:ext uri="{FF2B5EF4-FFF2-40B4-BE49-F238E27FC236}">
                <a16:creationId xmlns:a16="http://schemas.microsoft.com/office/drawing/2014/main" id="{E0E67C7B-D7AA-48B6-93CB-14FEF9F44AB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80871" y="2933529"/>
            <a:ext cx="1098846" cy="9146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ngle 39">
            <a:extLst>
              <a:ext uri="{FF2B5EF4-FFF2-40B4-BE49-F238E27FC236}">
                <a16:creationId xmlns:a16="http://schemas.microsoft.com/office/drawing/2014/main" id="{3C7C33D7-CC65-48F7-A9B6-B898165CB34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280871" y="3848223"/>
            <a:ext cx="1121114" cy="1043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42">
            <a:extLst>
              <a:ext uri="{FF2B5EF4-FFF2-40B4-BE49-F238E27FC236}">
                <a16:creationId xmlns:a16="http://schemas.microsoft.com/office/drawing/2014/main" id="{517BA6FA-1F8B-4673-9579-E7A3D7588753}"/>
              </a:ext>
            </a:extLst>
          </p:cNvPr>
          <p:cNvSpPr txBox="1"/>
          <p:nvPr/>
        </p:nvSpPr>
        <p:spPr>
          <a:xfrm rot="16200000">
            <a:off x="2912516" y="19020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</a:t>
            </a:r>
          </a:p>
        </p:txBody>
      </p:sp>
      <p:sp>
        <p:nvSpPr>
          <p:cNvPr id="19" name="ZoneTexte 43">
            <a:extLst>
              <a:ext uri="{FF2B5EF4-FFF2-40B4-BE49-F238E27FC236}">
                <a16:creationId xmlns:a16="http://schemas.microsoft.com/office/drawing/2014/main" id="{98505A53-3894-4046-8618-C6F5F93EFC8C}"/>
              </a:ext>
            </a:extLst>
          </p:cNvPr>
          <p:cNvSpPr txBox="1"/>
          <p:nvPr/>
        </p:nvSpPr>
        <p:spPr>
          <a:xfrm rot="16200000">
            <a:off x="2771823" y="307770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endParaRPr lang="fr-FR" dirty="0"/>
          </a:p>
        </p:txBody>
      </p:sp>
      <p:sp>
        <p:nvSpPr>
          <p:cNvPr id="20" name="ZoneTexte 44">
            <a:extLst>
              <a:ext uri="{FF2B5EF4-FFF2-40B4-BE49-F238E27FC236}">
                <a16:creationId xmlns:a16="http://schemas.microsoft.com/office/drawing/2014/main" id="{152852F7-4E54-4F74-887F-1F9E754C7B78}"/>
              </a:ext>
            </a:extLst>
          </p:cNvPr>
          <p:cNvSpPr txBox="1"/>
          <p:nvPr/>
        </p:nvSpPr>
        <p:spPr>
          <a:xfrm rot="16200000">
            <a:off x="4205039" y="23316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Pull</a:t>
            </a:r>
          </a:p>
        </p:txBody>
      </p:sp>
      <p:sp>
        <p:nvSpPr>
          <p:cNvPr id="21" name="ZoneTexte 46">
            <a:extLst>
              <a:ext uri="{FF2B5EF4-FFF2-40B4-BE49-F238E27FC236}">
                <a16:creationId xmlns:a16="http://schemas.microsoft.com/office/drawing/2014/main" id="{7CB0BCD5-D7E0-4024-BF06-A233BC39BC03}"/>
              </a:ext>
            </a:extLst>
          </p:cNvPr>
          <p:cNvSpPr txBox="1"/>
          <p:nvPr/>
        </p:nvSpPr>
        <p:spPr>
          <a:xfrm rot="16200000">
            <a:off x="5352833" y="30777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</a:t>
            </a:r>
          </a:p>
        </p:txBody>
      </p:sp>
      <p:sp>
        <p:nvSpPr>
          <p:cNvPr id="22" name="ZoneTexte 47">
            <a:extLst>
              <a:ext uri="{FF2B5EF4-FFF2-40B4-BE49-F238E27FC236}">
                <a16:creationId xmlns:a16="http://schemas.microsoft.com/office/drawing/2014/main" id="{5C65F80B-E87D-4C0B-BF74-2E2D0F44B2B5}"/>
              </a:ext>
            </a:extLst>
          </p:cNvPr>
          <p:cNvSpPr txBox="1"/>
          <p:nvPr/>
        </p:nvSpPr>
        <p:spPr>
          <a:xfrm rot="16200000">
            <a:off x="5381886" y="416901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</a:t>
            </a:r>
          </a:p>
        </p:txBody>
      </p:sp>
      <p:sp>
        <p:nvSpPr>
          <p:cNvPr id="23" name="Octogone 48">
            <a:extLst>
              <a:ext uri="{FF2B5EF4-FFF2-40B4-BE49-F238E27FC236}">
                <a16:creationId xmlns:a16="http://schemas.microsoft.com/office/drawing/2014/main" id="{A46424F0-A5DA-49C0-A4CF-1ABD714D8CD2}"/>
              </a:ext>
            </a:extLst>
          </p:cNvPr>
          <p:cNvSpPr/>
          <p:nvPr/>
        </p:nvSpPr>
        <p:spPr>
          <a:xfrm>
            <a:off x="3473680" y="1932727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ctogone 49">
            <a:extLst>
              <a:ext uri="{FF2B5EF4-FFF2-40B4-BE49-F238E27FC236}">
                <a16:creationId xmlns:a16="http://schemas.microsoft.com/office/drawing/2014/main" id="{F67DDAB8-AB68-47A3-BAD3-8B74CFDD35C0}"/>
              </a:ext>
            </a:extLst>
          </p:cNvPr>
          <p:cNvSpPr/>
          <p:nvPr/>
        </p:nvSpPr>
        <p:spPr>
          <a:xfrm>
            <a:off x="3460433" y="3112155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ctogone 50">
            <a:extLst>
              <a:ext uri="{FF2B5EF4-FFF2-40B4-BE49-F238E27FC236}">
                <a16:creationId xmlns:a16="http://schemas.microsoft.com/office/drawing/2014/main" id="{570DF946-D158-4853-A5E9-B9B7E06A833F}"/>
              </a:ext>
            </a:extLst>
          </p:cNvPr>
          <p:cNvSpPr/>
          <p:nvPr/>
        </p:nvSpPr>
        <p:spPr>
          <a:xfrm>
            <a:off x="5921442" y="3108350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Octogone 51">
            <a:extLst>
              <a:ext uri="{FF2B5EF4-FFF2-40B4-BE49-F238E27FC236}">
                <a16:creationId xmlns:a16="http://schemas.microsoft.com/office/drawing/2014/main" id="{275DC5E6-09BF-44CF-89BB-7CD9E5A68B00}"/>
              </a:ext>
            </a:extLst>
          </p:cNvPr>
          <p:cNvSpPr/>
          <p:nvPr/>
        </p:nvSpPr>
        <p:spPr>
          <a:xfrm>
            <a:off x="4729359" y="2344079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ctogone 52">
            <a:extLst>
              <a:ext uri="{FF2B5EF4-FFF2-40B4-BE49-F238E27FC236}">
                <a16:creationId xmlns:a16="http://schemas.microsoft.com/office/drawing/2014/main" id="{98B42C03-BB29-4830-AADD-4A8FF390C1AC}"/>
              </a:ext>
            </a:extLst>
          </p:cNvPr>
          <p:cNvSpPr/>
          <p:nvPr/>
        </p:nvSpPr>
        <p:spPr>
          <a:xfrm>
            <a:off x="5919752" y="4215704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401A10-3A18-478D-A820-68E15D387188}"/>
              </a:ext>
            </a:extLst>
          </p:cNvPr>
          <p:cNvSpPr/>
          <p:nvPr/>
        </p:nvSpPr>
        <p:spPr>
          <a:xfrm rot="5400000">
            <a:off x="7907976" y="1590074"/>
            <a:ext cx="3275860" cy="178247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29" name="Picture 10" descr="Résultat de recherche d'images pour &quot;elasticsearch service&quot;">
            <a:extLst>
              <a:ext uri="{FF2B5EF4-FFF2-40B4-BE49-F238E27FC236}">
                <a16:creationId xmlns:a16="http://schemas.microsoft.com/office/drawing/2014/main" id="{E9E8A7A9-0D2D-4651-9C25-E6EB06BC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906" y="1825822"/>
            <a:ext cx="696466" cy="6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4" descr="Résultat de recherche d'images pour &quot;cloudwatch icon&quot;">
            <a:extLst>
              <a:ext uri="{FF2B5EF4-FFF2-40B4-BE49-F238E27FC236}">
                <a16:creationId xmlns:a16="http://schemas.microsoft.com/office/drawing/2014/main" id="{71D83D4B-B37F-430E-AC04-AF53474C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39" y="1848133"/>
            <a:ext cx="645901" cy="7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mage associée">
            <a:extLst>
              <a:ext uri="{FF2B5EF4-FFF2-40B4-BE49-F238E27FC236}">
                <a16:creationId xmlns:a16="http://schemas.microsoft.com/office/drawing/2014/main" id="{2EB20367-96C6-4002-9C92-9D9DB120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76" y="3108350"/>
            <a:ext cx="714816" cy="93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6" descr="Image associée">
            <a:extLst>
              <a:ext uri="{FF2B5EF4-FFF2-40B4-BE49-F238E27FC236}">
                <a16:creationId xmlns:a16="http://schemas.microsoft.com/office/drawing/2014/main" id="{4B6103FC-E095-49AF-91F4-CB20102A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573453" y="2452171"/>
            <a:ext cx="685712" cy="8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Résultat de recherche d'images pour &quot;S3 aws icon&quot;">
            <a:extLst>
              <a:ext uri="{FF2B5EF4-FFF2-40B4-BE49-F238E27FC236}">
                <a16:creationId xmlns:a16="http://schemas.microsoft.com/office/drawing/2014/main" id="{D0F9BAF3-AA51-4FC9-93F0-277C35B6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51" y="2600171"/>
            <a:ext cx="847776" cy="65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Graphic 8">
            <a:extLst>
              <a:ext uri="{FF2B5EF4-FFF2-40B4-BE49-F238E27FC236}">
                <a16:creationId xmlns:a16="http://schemas.microsoft.com/office/drawing/2014/main" id="{BA46EA64-9460-4059-96E3-39B5C8FC7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95803" y="1026413"/>
            <a:ext cx="441013" cy="39252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A0219E8-5CC1-47C9-B764-8DD36B7A7BDF}"/>
              </a:ext>
            </a:extLst>
          </p:cNvPr>
          <p:cNvSpPr/>
          <p:nvPr/>
        </p:nvSpPr>
        <p:spPr>
          <a:xfrm rot="5400000">
            <a:off x="9049772" y="4629369"/>
            <a:ext cx="988039" cy="178247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43" name="Picture 4" descr="RÃ©sultat de recherche d'images pour &quot;prometheus icon&quot;">
            <a:extLst>
              <a:ext uri="{FF2B5EF4-FFF2-40B4-BE49-F238E27FC236}">
                <a16:creationId xmlns:a16="http://schemas.microsoft.com/office/drawing/2014/main" id="{F3C73FC0-29B3-4B4F-BAA2-4DB9E45B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63" y="5133342"/>
            <a:ext cx="348842" cy="34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ésultat de recherche d'images pour &quot;fluentd&quot;">
            <a:extLst>
              <a:ext uri="{FF2B5EF4-FFF2-40B4-BE49-F238E27FC236}">
                <a16:creationId xmlns:a16="http://schemas.microsoft.com/office/drawing/2014/main" id="{51490B1D-0625-4DCD-B97B-9D7C61F5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44" y="5531251"/>
            <a:ext cx="387657" cy="35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 descr="Résultat de recherche d'images pour &quot;grafana  icon&quot;">
            <a:extLst>
              <a:ext uri="{FF2B5EF4-FFF2-40B4-BE49-F238E27FC236}">
                <a16:creationId xmlns:a16="http://schemas.microsoft.com/office/drawing/2014/main" id="{A465F90B-4FE0-4A5E-AAC3-72F99F54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046" y="5559003"/>
            <a:ext cx="323959" cy="3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eur : en angle 86">
            <a:extLst>
              <a:ext uri="{FF2B5EF4-FFF2-40B4-BE49-F238E27FC236}">
                <a16:creationId xmlns:a16="http://schemas.microsoft.com/office/drawing/2014/main" id="{CDFE46BD-DD4A-4F61-9E35-202F064019DA}"/>
              </a:ext>
            </a:extLst>
          </p:cNvPr>
          <p:cNvCxnSpPr>
            <a:cxnSpLocks/>
            <a:stCxn id="10" idx="3"/>
            <a:endCxn id="28" idx="2"/>
          </p:cNvCxnSpPr>
          <p:nvPr/>
        </p:nvCxnSpPr>
        <p:spPr>
          <a:xfrm flipV="1">
            <a:off x="7478563" y="2481309"/>
            <a:ext cx="1176108" cy="452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 : en angle 97">
            <a:extLst>
              <a:ext uri="{FF2B5EF4-FFF2-40B4-BE49-F238E27FC236}">
                <a16:creationId xmlns:a16="http://schemas.microsoft.com/office/drawing/2014/main" id="{223DE44D-0F1D-4645-AF1A-CD5079A6EFFD}"/>
              </a:ext>
            </a:extLst>
          </p:cNvPr>
          <p:cNvCxnSpPr>
            <a:cxnSpLocks/>
            <a:stCxn id="11" idx="3"/>
            <a:endCxn id="41" idx="2"/>
          </p:cNvCxnSpPr>
          <p:nvPr/>
        </p:nvCxnSpPr>
        <p:spPr>
          <a:xfrm>
            <a:off x="7456294" y="4891232"/>
            <a:ext cx="1196263" cy="6293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ZoneTexte 98">
            <a:extLst>
              <a:ext uri="{FF2B5EF4-FFF2-40B4-BE49-F238E27FC236}">
                <a16:creationId xmlns:a16="http://schemas.microsoft.com/office/drawing/2014/main" id="{26D458D3-796C-4AD1-9B2A-CF58F2F04CC5}"/>
              </a:ext>
            </a:extLst>
          </p:cNvPr>
          <p:cNvSpPr txBox="1"/>
          <p:nvPr/>
        </p:nvSpPr>
        <p:spPr>
          <a:xfrm>
            <a:off x="7551498" y="2090638"/>
            <a:ext cx="12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Provision </a:t>
            </a:r>
          </a:p>
        </p:txBody>
      </p:sp>
      <p:sp>
        <p:nvSpPr>
          <p:cNvPr id="55" name="Octogone 99">
            <a:extLst>
              <a:ext uri="{FF2B5EF4-FFF2-40B4-BE49-F238E27FC236}">
                <a16:creationId xmlns:a16="http://schemas.microsoft.com/office/drawing/2014/main" id="{20324E2C-EA19-4B72-84F3-2D573257F223}"/>
              </a:ext>
            </a:extLst>
          </p:cNvPr>
          <p:cNvSpPr/>
          <p:nvPr/>
        </p:nvSpPr>
        <p:spPr>
          <a:xfrm>
            <a:off x="8066617" y="2546708"/>
            <a:ext cx="369333" cy="308046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ZoneTexte 100">
            <a:extLst>
              <a:ext uri="{FF2B5EF4-FFF2-40B4-BE49-F238E27FC236}">
                <a16:creationId xmlns:a16="http://schemas.microsoft.com/office/drawing/2014/main" id="{EB63C9C0-2081-4EAF-A52F-9F8747450733}"/>
              </a:ext>
            </a:extLst>
          </p:cNvPr>
          <p:cNvSpPr txBox="1"/>
          <p:nvPr/>
        </p:nvSpPr>
        <p:spPr>
          <a:xfrm rot="16200000">
            <a:off x="7398176" y="5123098"/>
            <a:ext cx="9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Deploy</a:t>
            </a:r>
            <a:endParaRPr lang="fr-FR" dirty="0"/>
          </a:p>
        </p:txBody>
      </p:sp>
      <p:sp>
        <p:nvSpPr>
          <p:cNvPr id="57" name="Octogone 101">
            <a:extLst>
              <a:ext uri="{FF2B5EF4-FFF2-40B4-BE49-F238E27FC236}">
                <a16:creationId xmlns:a16="http://schemas.microsoft.com/office/drawing/2014/main" id="{01FDC7F9-ECB7-4AE1-9F33-39E574925CB7}"/>
              </a:ext>
            </a:extLst>
          </p:cNvPr>
          <p:cNvSpPr/>
          <p:nvPr/>
        </p:nvSpPr>
        <p:spPr>
          <a:xfrm>
            <a:off x="8112979" y="5235889"/>
            <a:ext cx="369333" cy="275543"/>
          </a:xfrm>
          <a:prstGeom prst="oc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33CD744-B847-4961-9D1E-55F50F1D3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79" y="979465"/>
            <a:ext cx="1504762" cy="929915"/>
          </a:xfrm>
          <a:prstGeom prst="rect">
            <a:avLst/>
          </a:prstGeom>
        </p:spPr>
      </p:pic>
      <p:pic>
        <p:nvPicPr>
          <p:cNvPr id="62" name="Picture 54" descr="Résultat de recherche d'images pour &quot;autoscaling aws icon&quot;">
            <a:extLst>
              <a:ext uri="{FF2B5EF4-FFF2-40B4-BE49-F238E27FC236}">
                <a16:creationId xmlns:a16="http://schemas.microsoft.com/office/drawing/2014/main" id="{E277697F-9F3A-4196-ABBE-7444D610D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61" y="3413782"/>
            <a:ext cx="394229" cy="3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ésultat de recherche d'images pour &quot;vpc aws icon&quot;">
            <a:extLst>
              <a:ext uri="{FF2B5EF4-FFF2-40B4-BE49-F238E27FC236}">
                <a16:creationId xmlns:a16="http://schemas.microsoft.com/office/drawing/2014/main" id="{66E5FAF0-A85B-46A3-B1CB-DB7CBE35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61" y="1082562"/>
            <a:ext cx="43072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15A76-3829-4EE7-BF36-4C25A93485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30" y="5100861"/>
            <a:ext cx="561660" cy="3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D4B26A8-3F84-4DF4-81CE-A665D0A944B5}"/>
              </a:ext>
            </a:extLst>
          </p:cNvPr>
          <p:cNvSpPr txBox="1">
            <a:spLocks/>
          </p:cNvSpPr>
          <p:nvPr/>
        </p:nvSpPr>
        <p:spPr>
          <a:xfrm>
            <a:off x="10435864" y="6436486"/>
            <a:ext cx="366964" cy="312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58401-1896-4F80-9B2B-186795E41C2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4F74AE06-828B-4D85-820F-F7E86422ADA1}"/>
              </a:ext>
            </a:extLst>
          </p:cNvPr>
          <p:cNvSpPr txBox="1">
            <a:spLocks/>
          </p:cNvSpPr>
          <p:nvPr/>
        </p:nvSpPr>
        <p:spPr>
          <a:xfrm>
            <a:off x="2188405" y="32345"/>
            <a:ext cx="8064000" cy="4734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accent2"/>
                </a:solidFill>
              </a:rPr>
              <a:t>Target Architecture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3CEB8705-A26C-42D1-8105-A7277FB11A70}"/>
              </a:ext>
            </a:extLst>
          </p:cNvPr>
          <p:cNvSpPr txBox="1"/>
          <p:nvPr/>
        </p:nvSpPr>
        <p:spPr>
          <a:xfrm>
            <a:off x="7167028" y="1497989"/>
            <a:ext cx="62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ELB</a:t>
            </a:r>
            <a:r>
              <a:rPr lang="fr-FR" dirty="0"/>
              <a:t> </a:t>
            </a:r>
          </a:p>
        </p:txBody>
      </p:sp>
      <p:pic>
        <p:nvPicPr>
          <p:cNvPr id="8" name="Picture 46" descr="Image associée">
            <a:extLst>
              <a:ext uri="{FF2B5EF4-FFF2-40B4-BE49-F238E27FC236}">
                <a16:creationId xmlns:a16="http://schemas.microsoft.com/office/drawing/2014/main" id="{EDD8DAD9-2741-4023-827D-B36E5545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2749" y="1270145"/>
            <a:ext cx="685712" cy="8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A3E9E4-283B-4B57-85BE-CBBDF911E942}"/>
              </a:ext>
            </a:extLst>
          </p:cNvPr>
          <p:cNvSpPr/>
          <p:nvPr/>
        </p:nvSpPr>
        <p:spPr>
          <a:xfrm>
            <a:off x="3415795" y="2995424"/>
            <a:ext cx="2006930" cy="34220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A9792-C87A-49B6-8F78-14694B3629A6}"/>
              </a:ext>
            </a:extLst>
          </p:cNvPr>
          <p:cNvSpPr/>
          <p:nvPr/>
        </p:nvSpPr>
        <p:spPr>
          <a:xfrm>
            <a:off x="3251813" y="699784"/>
            <a:ext cx="7379681" cy="5800490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5C8DD-96C0-4AC2-B137-87022575C70C}"/>
              </a:ext>
            </a:extLst>
          </p:cNvPr>
          <p:cNvSpPr/>
          <p:nvPr/>
        </p:nvSpPr>
        <p:spPr>
          <a:xfrm>
            <a:off x="5970430" y="2987581"/>
            <a:ext cx="2006930" cy="34220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3D1B3-84E2-470A-AADC-94FCE8DF6341}"/>
              </a:ext>
            </a:extLst>
          </p:cNvPr>
          <p:cNvSpPr/>
          <p:nvPr/>
        </p:nvSpPr>
        <p:spPr>
          <a:xfrm>
            <a:off x="8356155" y="2987582"/>
            <a:ext cx="2006930" cy="342987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19" name="Picture 52" descr="Résultat de recherche d'images pour &quot;nginx icon&quot;">
            <a:extLst>
              <a:ext uri="{FF2B5EF4-FFF2-40B4-BE49-F238E27FC236}">
                <a16:creationId xmlns:a16="http://schemas.microsoft.com/office/drawing/2014/main" id="{2050B4FE-9A2F-4D61-AD36-DB8D95901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970" y="2299456"/>
            <a:ext cx="439387" cy="4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 : en angle 29">
            <a:extLst>
              <a:ext uri="{FF2B5EF4-FFF2-40B4-BE49-F238E27FC236}">
                <a16:creationId xmlns:a16="http://schemas.microsoft.com/office/drawing/2014/main" id="{7AE4096A-2750-4CF4-87BC-07B05C14B80A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456508" y="2548303"/>
            <a:ext cx="2285463" cy="556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 : en angle 2047">
            <a:extLst>
              <a:ext uri="{FF2B5EF4-FFF2-40B4-BE49-F238E27FC236}">
                <a16:creationId xmlns:a16="http://schemas.microsoft.com/office/drawing/2014/main" id="{7FC8FD27-69F9-467A-B964-271EC2B811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181357" y="2548304"/>
            <a:ext cx="2190115" cy="5344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050">
            <a:extLst>
              <a:ext uri="{FF2B5EF4-FFF2-40B4-BE49-F238E27FC236}">
                <a16:creationId xmlns:a16="http://schemas.microsoft.com/office/drawing/2014/main" id="{6145DD7C-84FE-4037-A1EC-05039AACB56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961664" y="2797151"/>
            <a:ext cx="12148" cy="28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Graphic 8">
            <a:extLst>
              <a:ext uri="{FF2B5EF4-FFF2-40B4-BE49-F238E27FC236}">
                <a16:creationId xmlns:a16="http://schemas.microsoft.com/office/drawing/2014/main" id="{032044D8-B096-42CB-BE74-E8B51D640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4737" y="4063326"/>
            <a:ext cx="953353" cy="8422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3ABD2B-AE60-4FAC-BBAC-EAA33D7FE021}"/>
              </a:ext>
            </a:extLst>
          </p:cNvPr>
          <p:cNvSpPr/>
          <p:nvPr/>
        </p:nvSpPr>
        <p:spPr>
          <a:xfrm>
            <a:off x="1712874" y="2185695"/>
            <a:ext cx="1404880" cy="4231760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E50971-CB8C-4F71-8DB9-BEBF7477834D}"/>
              </a:ext>
            </a:extLst>
          </p:cNvPr>
          <p:cNvSpPr/>
          <p:nvPr/>
        </p:nvSpPr>
        <p:spPr>
          <a:xfrm>
            <a:off x="3717552" y="4413687"/>
            <a:ext cx="6400795" cy="1758477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26" name="ZoneTexte 43">
            <a:extLst>
              <a:ext uri="{FF2B5EF4-FFF2-40B4-BE49-F238E27FC236}">
                <a16:creationId xmlns:a16="http://schemas.microsoft.com/office/drawing/2014/main" id="{1091038B-C4D5-4C3D-80BF-2373A8F53AE6}"/>
              </a:ext>
            </a:extLst>
          </p:cNvPr>
          <p:cNvSpPr txBox="1"/>
          <p:nvPr/>
        </p:nvSpPr>
        <p:spPr>
          <a:xfrm>
            <a:off x="7116040" y="2554242"/>
            <a:ext cx="127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Nginx </a:t>
            </a:r>
            <a:r>
              <a:rPr lang="fr-FR" sz="900" dirty="0" err="1"/>
              <a:t>Ingress</a:t>
            </a:r>
            <a:endParaRPr lang="fr-FR" sz="900" dirty="0"/>
          </a:p>
        </p:txBody>
      </p:sp>
      <p:sp>
        <p:nvSpPr>
          <p:cNvPr id="27" name="ZoneTexte 2057">
            <a:extLst>
              <a:ext uri="{FF2B5EF4-FFF2-40B4-BE49-F238E27FC236}">
                <a16:creationId xmlns:a16="http://schemas.microsoft.com/office/drawing/2014/main" id="{F8111CA8-0169-4E8A-8E3B-FCDD03CA7AD5}"/>
              </a:ext>
            </a:extLst>
          </p:cNvPr>
          <p:cNvSpPr txBox="1"/>
          <p:nvPr/>
        </p:nvSpPr>
        <p:spPr>
          <a:xfrm>
            <a:off x="4152660" y="30096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D1C258-CE43-455C-BF9C-4D89F82C9171}"/>
              </a:ext>
            </a:extLst>
          </p:cNvPr>
          <p:cNvSpPr/>
          <p:nvPr/>
        </p:nvSpPr>
        <p:spPr>
          <a:xfrm>
            <a:off x="6704573" y="299404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AZ2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ECC78-FFDD-4721-B557-85CDC43D9536}"/>
              </a:ext>
            </a:extLst>
          </p:cNvPr>
          <p:cNvSpPr/>
          <p:nvPr/>
        </p:nvSpPr>
        <p:spPr>
          <a:xfrm>
            <a:off x="9067625" y="298758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AZ3</a:t>
            </a:r>
          </a:p>
        </p:txBody>
      </p:sp>
      <p:sp>
        <p:nvSpPr>
          <p:cNvPr id="30" name="ZoneTexte 47">
            <a:extLst>
              <a:ext uri="{FF2B5EF4-FFF2-40B4-BE49-F238E27FC236}">
                <a16:creationId xmlns:a16="http://schemas.microsoft.com/office/drawing/2014/main" id="{7CD609BC-ED4D-4219-9CB8-8A05A412CDB6}"/>
              </a:ext>
            </a:extLst>
          </p:cNvPr>
          <p:cNvSpPr txBox="1"/>
          <p:nvPr/>
        </p:nvSpPr>
        <p:spPr>
          <a:xfrm>
            <a:off x="1892178" y="491147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EKS control</a:t>
            </a:r>
          </a:p>
          <a:p>
            <a:pPr algn="ctr"/>
            <a:r>
              <a:rPr lang="fr-FR" sz="1400" dirty="0"/>
              <a:t> plane</a:t>
            </a:r>
          </a:p>
        </p:txBody>
      </p:sp>
      <p:pic>
        <p:nvPicPr>
          <p:cNvPr id="31" name="Picture 54" descr="Résultat de recherche d'images pour &quot;autoscaling aws icon&quot;">
            <a:extLst>
              <a:ext uri="{FF2B5EF4-FFF2-40B4-BE49-F238E27FC236}">
                <a16:creationId xmlns:a16="http://schemas.microsoft.com/office/drawing/2014/main" id="{1309DC7E-AD41-422B-A125-2BD13D4C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40" y="4519007"/>
            <a:ext cx="394229" cy="3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51">
            <a:extLst>
              <a:ext uri="{FF2B5EF4-FFF2-40B4-BE49-F238E27FC236}">
                <a16:creationId xmlns:a16="http://schemas.microsoft.com/office/drawing/2014/main" id="{AAF59F99-4ABA-40EE-9D57-CB3CC629B347}"/>
              </a:ext>
            </a:extLst>
          </p:cNvPr>
          <p:cNvSpPr txBox="1"/>
          <p:nvPr/>
        </p:nvSpPr>
        <p:spPr>
          <a:xfrm>
            <a:off x="4036654" y="4591412"/>
            <a:ext cx="72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ASG</a:t>
            </a:r>
          </a:p>
        </p:txBody>
      </p:sp>
      <p:pic>
        <p:nvPicPr>
          <p:cNvPr id="33" name="Picture 64" descr="Résultat de recherche d'images pour &quot;cloudwatch icon&quot;">
            <a:extLst>
              <a:ext uri="{FF2B5EF4-FFF2-40B4-BE49-F238E27FC236}">
                <a16:creationId xmlns:a16="http://schemas.microsoft.com/office/drawing/2014/main" id="{367127AE-FC75-46EB-800E-8C82661E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24" y="929892"/>
            <a:ext cx="932595" cy="105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53">
            <a:extLst>
              <a:ext uri="{FF2B5EF4-FFF2-40B4-BE49-F238E27FC236}">
                <a16:creationId xmlns:a16="http://schemas.microsoft.com/office/drawing/2014/main" id="{40A0122A-1E1E-4A6F-8D79-1E3C23110E51}"/>
              </a:ext>
            </a:extLst>
          </p:cNvPr>
          <p:cNvSpPr txBox="1"/>
          <p:nvPr/>
        </p:nvSpPr>
        <p:spPr>
          <a:xfrm>
            <a:off x="2065303" y="1879561"/>
            <a:ext cx="114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Cloudwatch</a:t>
            </a:r>
            <a:endParaRPr lang="fr-FR" sz="900" dirty="0"/>
          </a:p>
        </p:txBody>
      </p:sp>
      <p:cxnSp>
        <p:nvCxnSpPr>
          <p:cNvPr id="35" name="Connecteur droit avec flèche 54">
            <a:extLst>
              <a:ext uri="{FF2B5EF4-FFF2-40B4-BE49-F238E27FC236}">
                <a16:creationId xmlns:a16="http://schemas.microsoft.com/office/drawing/2014/main" id="{551E89E3-F6A4-4E15-9CA1-50402B0BD179}"/>
              </a:ext>
            </a:extLst>
          </p:cNvPr>
          <p:cNvCxnSpPr>
            <a:cxnSpLocks/>
            <a:stCxn id="23" idx="0"/>
            <a:endCxn id="33" idx="2"/>
          </p:cNvCxnSpPr>
          <p:nvPr/>
        </p:nvCxnSpPr>
        <p:spPr>
          <a:xfrm flipV="1">
            <a:off x="2391414" y="1986244"/>
            <a:ext cx="42708" cy="2077082"/>
          </a:xfrm>
          <a:prstGeom prst="straightConnector1">
            <a:avLst/>
          </a:prstGeom>
          <a:ln w="6350">
            <a:prstDash val="dash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Graphic 8">
            <a:extLst>
              <a:ext uri="{FF2B5EF4-FFF2-40B4-BE49-F238E27FC236}">
                <a16:creationId xmlns:a16="http://schemas.microsoft.com/office/drawing/2014/main" id="{5C136C2A-8F68-4489-B9B0-96AD79203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2007" y="5149700"/>
            <a:ext cx="441013" cy="392526"/>
          </a:xfrm>
          <a:prstGeom prst="rect">
            <a:avLst/>
          </a:prstGeom>
        </p:spPr>
      </p:pic>
      <p:pic>
        <p:nvPicPr>
          <p:cNvPr id="37" name="Graphic 8">
            <a:extLst>
              <a:ext uri="{FF2B5EF4-FFF2-40B4-BE49-F238E27FC236}">
                <a16:creationId xmlns:a16="http://schemas.microsoft.com/office/drawing/2014/main" id="{7D4A37B7-F94E-4B96-A37A-0D078592EF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6149" y="5641507"/>
            <a:ext cx="441013" cy="392526"/>
          </a:xfrm>
          <a:prstGeom prst="rect">
            <a:avLst/>
          </a:prstGeom>
        </p:spPr>
      </p:pic>
      <p:pic>
        <p:nvPicPr>
          <p:cNvPr id="38" name="Graphique 77" descr="Cadenas">
            <a:extLst>
              <a:ext uri="{FF2B5EF4-FFF2-40B4-BE49-F238E27FC236}">
                <a16:creationId xmlns:a16="http://schemas.microsoft.com/office/drawing/2014/main" id="{F0D73AFB-B90F-415F-BE68-3A29CE710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73240" y="4644345"/>
            <a:ext cx="385205" cy="385205"/>
          </a:xfrm>
          <a:prstGeom prst="rect">
            <a:avLst/>
          </a:prstGeom>
        </p:spPr>
      </p:pic>
      <p:sp>
        <p:nvSpPr>
          <p:cNvPr id="39" name="Rectangle : coins arrondis 2064">
            <a:extLst>
              <a:ext uri="{FF2B5EF4-FFF2-40B4-BE49-F238E27FC236}">
                <a16:creationId xmlns:a16="http://schemas.microsoft.com/office/drawing/2014/main" id="{F1650739-AFE1-4C7B-8564-C32D8AF602C8}"/>
              </a:ext>
            </a:extLst>
          </p:cNvPr>
          <p:cNvSpPr/>
          <p:nvPr/>
        </p:nvSpPr>
        <p:spPr>
          <a:xfrm>
            <a:off x="3623736" y="3374643"/>
            <a:ext cx="1623966" cy="905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40" name="Rectangle : coins arrondis 84">
            <a:extLst>
              <a:ext uri="{FF2B5EF4-FFF2-40B4-BE49-F238E27FC236}">
                <a16:creationId xmlns:a16="http://schemas.microsoft.com/office/drawing/2014/main" id="{85E5F94E-9600-43A0-B27E-FFBE71DF3915}"/>
              </a:ext>
            </a:extLst>
          </p:cNvPr>
          <p:cNvSpPr/>
          <p:nvPr/>
        </p:nvSpPr>
        <p:spPr>
          <a:xfrm>
            <a:off x="8447020" y="4838187"/>
            <a:ext cx="1805385" cy="15243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41" name="Rectangle : coins arrondis 86">
            <a:extLst>
              <a:ext uri="{FF2B5EF4-FFF2-40B4-BE49-F238E27FC236}">
                <a16:creationId xmlns:a16="http://schemas.microsoft.com/office/drawing/2014/main" id="{A8C400CB-7327-46D2-ACF3-5FB0F8964E15}"/>
              </a:ext>
            </a:extLst>
          </p:cNvPr>
          <p:cNvSpPr/>
          <p:nvPr/>
        </p:nvSpPr>
        <p:spPr>
          <a:xfrm>
            <a:off x="6025270" y="4859477"/>
            <a:ext cx="1906071" cy="15216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42" name="Graphique 87" descr="Cadenas">
            <a:extLst>
              <a:ext uri="{FF2B5EF4-FFF2-40B4-BE49-F238E27FC236}">
                <a16:creationId xmlns:a16="http://schemas.microsoft.com/office/drawing/2014/main" id="{384C6F22-FF5B-42C6-9859-BC76AD5072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2908" y="4642355"/>
            <a:ext cx="385205" cy="385205"/>
          </a:xfrm>
          <a:prstGeom prst="rect">
            <a:avLst/>
          </a:prstGeom>
        </p:spPr>
      </p:pic>
      <p:pic>
        <p:nvPicPr>
          <p:cNvPr id="43" name="Graphique 89" descr="Cadenas">
            <a:extLst>
              <a:ext uri="{FF2B5EF4-FFF2-40B4-BE49-F238E27FC236}">
                <a16:creationId xmlns:a16="http://schemas.microsoft.com/office/drawing/2014/main" id="{5EC0DC12-45B2-46D9-94F0-6DB28FD9CE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732" y="3160192"/>
            <a:ext cx="385205" cy="385205"/>
          </a:xfrm>
          <a:prstGeom prst="rect">
            <a:avLst/>
          </a:prstGeom>
        </p:spPr>
      </p:pic>
      <p:pic>
        <p:nvPicPr>
          <p:cNvPr id="44" name="Graphique 90" descr="Cadenas">
            <a:extLst>
              <a:ext uri="{FF2B5EF4-FFF2-40B4-BE49-F238E27FC236}">
                <a16:creationId xmlns:a16="http://schemas.microsoft.com/office/drawing/2014/main" id="{2C8BB914-9D85-4DD4-9478-669052E891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3235" y="4704850"/>
            <a:ext cx="385205" cy="385205"/>
          </a:xfrm>
          <a:prstGeom prst="rect">
            <a:avLst/>
          </a:prstGeom>
        </p:spPr>
      </p:pic>
      <p:sp>
        <p:nvSpPr>
          <p:cNvPr id="45" name="Rectangle : coins arrondis 91">
            <a:extLst>
              <a:ext uri="{FF2B5EF4-FFF2-40B4-BE49-F238E27FC236}">
                <a16:creationId xmlns:a16="http://schemas.microsoft.com/office/drawing/2014/main" id="{884969C7-641A-46A7-9A6D-998D6124EF7A}"/>
              </a:ext>
            </a:extLst>
          </p:cNvPr>
          <p:cNvSpPr/>
          <p:nvPr/>
        </p:nvSpPr>
        <p:spPr>
          <a:xfrm>
            <a:off x="3495265" y="4919983"/>
            <a:ext cx="1906071" cy="142482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D0D07A6D-D502-4581-A449-AA8FB3C30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9670" y="3743975"/>
            <a:ext cx="381081" cy="339183"/>
          </a:xfrm>
          <a:prstGeom prst="rect">
            <a:avLst/>
          </a:prstGeom>
        </p:spPr>
      </p:pic>
      <p:sp>
        <p:nvSpPr>
          <p:cNvPr id="47" name="ZoneTexte 94">
            <a:extLst>
              <a:ext uri="{FF2B5EF4-FFF2-40B4-BE49-F238E27FC236}">
                <a16:creationId xmlns:a16="http://schemas.microsoft.com/office/drawing/2014/main" id="{C40B2119-4280-42C4-80DD-75520532774A}"/>
              </a:ext>
            </a:extLst>
          </p:cNvPr>
          <p:cNvSpPr txBox="1"/>
          <p:nvPr/>
        </p:nvSpPr>
        <p:spPr>
          <a:xfrm>
            <a:off x="3949511" y="4096520"/>
            <a:ext cx="185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public </a:t>
            </a:r>
            <a:r>
              <a:rPr lang="fr-FR" sz="1000" dirty="0" err="1"/>
              <a:t>subnet</a:t>
            </a:r>
            <a:r>
              <a:rPr lang="fr-FR" sz="1000" dirty="0"/>
              <a:t> A</a:t>
            </a:r>
          </a:p>
        </p:txBody>
      </p:sp>
      <p:sp>
        <p:nvSpPr>
          <p:cNvPr id="48" name="ZoneTexte 95">
            <a:extLst>
              <a:ext uri="{FF2B5EF4-FFF2-40B4-BE49-F238E27FC236}">
                <a16:creationId xmlns:a16="http://schemas.microsoft.com/office/drawing/2014/main" id="{E603EF40-BE40-413C-8C8C-C97E0CEE288B}"/>
              </a:ext>
            </a:extLst>
          </p:cNvPr>
          <p:cNvSpPr txBox="1"/>
          <p:nvPr/>
        </p:nvSpPr>
        <p:spPr>
          <a:xfrm>
            <a:off x="3801361" y="3513143"/>
            <a:ext cx="772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Bastion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3A26CC-7F4D-4D48-A34B-8A9A7F5CD7C1}"/>
              </a:ext>
            </a:extLst>
          </p:cNvPr>
          <p:cNvSpPr/>
          <p:nvPr/>
        </p:nvSpPr>
        <p:spPr>
          <a:xfrm>
            <a:off x="3909735" y="6134910"/>
            <a:ext cx="11047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subnet</a:t>
            </a:r>
            <a:r>
              <a:rPr lang="fr-FR" sz="1000" dirty="0"/>
              <a:t> 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8FAA7E-9D04-4CF9-8EDB-AAA910B3B6C6}"/>
              </a:ext>
            </a:extLst>
          </p:cNvPr>
          <p:cNvSpPr/>
          <p:nvPr/>
        </p:nvSpPr>
        <p:spPr>
          <a:xfrm>
            <a:off x="6503480" y="6152109"/>
            <a:ext cx="11047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subnet</a:t>
            </a:r>
            <a:r>
              <a:rPr lang="fr-FR" sz="1000" dirty="0"/>
              <a:t> 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82D97A-FE44-423C-990A-5E8D909AAC78}"/>
              </a:ext>
            </a:extLst>
          </p:cNvPr>
          <p:cNvSpPr/>
          <p:nvPr/>
        </p:nvSpPr>
        <p:spPr>
          <a:xfrm>
            <a:off x="8836715" y="6149002"/>
            <a:ext cx="1112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subnet</a:t>
            </a:r>
            <a:r>
              <a:rPr lang="fr-FR" sz="1000" dirty="0"/>
              <a:t> C</a:t>
            </a:r>
          </a:p>
        </p:txBody>
      </p:sp>
      <p:pic>
        <p:nvPicPr>
          <p:cNvPr id="52" name="Picture 4" descr="Résultat de recherche d'images pour &quot;vpc aws icon&quot;">
            <a:extLst>
              <a:ext uri="{FF2B5EF4-FFF2-40B4-BE49-F238E27FC236}">
                <a16:creationId xmlns:a16="http://schemas.microsoft.com/office/drawing/2014/main" id="{2FC0BEF6-B539-46A2-840F-3B39E464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0" y="1947445"/>
            <a:ext cx="43072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Résultat de recherche d'images pour &quot;vpc aws icon&quot;">
            <a:extLst>
              <a:ext uri="{FF2B5EF4-FFF2-40B4-BE49-F238E27FC236}">
                <a16:creationId xmlns:a16="http://schemas.microsoft.com/office/drawing/2014/main" id="{08D68B95-B7FF-4BC7-AD5B-A5B88A8F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62" y="515076"/>
            <a:ext cx="43072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1C18308-B1CD-4FE9-9BBE-095FF2E67D02}"/>
              </a:ext>
            </a:extLst>
          </p:cNvPr>
          <p:cNvSpPr/>
          <p:nvPr/>
        </p:nvSpPr>
        <p:spPr>
          <a:xfrm>
            <a:off x="1651246" y="622040"/>
            <a:ext cx="9082371" cy="6235960"/>
          </a:xfrm>
          <a:prstGeom prst="rect">
            <a:avLst/>
          </a:prstGeom>
          <a:noFill/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56" name="ZoneTexte 109">
            <a:extLst>
              <a:ext uri="{FF2B5EF4-FFF2-40B4-BE49-F238E27FC236}">
                <a16:creationId xmlns:a16="http://schemas.microsoft.com/office/drawing/2014/main" id="{8DB449C4-BFB8-484A-9A02-20D5F2EEA948}"/>
              </a:ext>
            </a:extLst>
          </p:cNvPr>
          <p:cNvSpPr txBox="1"/>
          <p:nvPr/>
        </p:nvSpPr>
        <p:spPr>
          <a:xfrm>
            <a:off x="3779452" y="5183263"/>
            <a:ext cx="53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EC2</a:t>
            </a:r>
          </a:p>
        </p:txBody>
      </p:sp>
      <p:sp>
        <p:nvSpPr>
          <p:cNvPr id="57" name="ZoneTexte 110">
            <a:extLst>
              <a:ext uri="{FF2B5EF4-FFF2-40B4-BE49-F238E27FC236}">
                <a16:creationId xmlns:a16="http://schemas.microsoft.com/office/drawing/2014/main" id="{F9963073-B6CD-4BC9-9717-DD0D9D47EF04}"/>
              </a:ext>
            </a:extLst>
          </p:cNvPr>
          <p:cNvSpPr txBox="1"/>
          <p:nvPr/>
        </p:nvSpPr>
        <p:spPr>
          <a:xfrm>
            <a:off x="6144964" y="5097855"/>
            <a:ext cx="72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EC2</a:t>
            </a:r>
          </a:p>
        </p:txBody>
      </p:sp>
      <p:sp>
        <p:nvSpPr>
          <p:cNvPr id="58" name="ZoneTexte 111">
            <a:extLst>
              <a:ext uri="{FF2B5EF4-FFF2-40B4-BE49-F238E27FC236}">
                <a16:creationId xmlns:a16="http://schemas.microsoft.com/office/drawing/2014/main" id="{DB77BB32-7E2A-4D09-B244-C3AB7B3795A5}"/>
              </a:ext>
            </a:extLst>
          </p:cNvPr>
          <p:cNvSpPr txBox="1"/>
          <p:nvPr/>
        </p:nvSpPr>
        <p:spPr>
          <a:xfrm>
            <a:off x="8604091" y="5133341"/>
            <a:ext cx="724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EC2</a:t>
            </a:r>
          </a:p>
        </p:txBody>
      </p:sp>
      <p:pic>
        <p:nvPicPr>
          <p:cNvPr id="59" name="Picture 8" descr="Résultat de recherche d'images pour &quot;aws icon&quot;">
            <a:extLst>
              <a:ext uri="{FF2B5EF4-FFF2-40B4-BE49-F238E27FC236}">
                <a16:creationId xmlns:a16="http://schemas.microsoft.com/office/drawing/2014/main" id="{4E1E8CA3-0CFF-4B22-96D7-72566154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37" y="291363"/>
            <a:ext cx="709174" cy="43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eur : en angle 2071">
            <a:extLst>
              <a:ext uri="{FF2B5EF4-FFF2-40B4-BE49-F238E27FC236}">
                <a16:creationId xmlns:a16="http://schemas.microsoft.com/office/drawing/2014/main" id="{5A28BE99-28E9-4450-AA77-50D34869CA17}"/>
              </a:ext>
            </a:extLst>
          </p:cNvPr>
          <p:cNvCxnSpPr>
            <a:cxnSpLocks/>
            <a:stCxn id="23" idx="3"/>
            <a:endCxn id="65" idx="0"/>
          </p:cNvCxnSpPr>
          <p:nvPr/>
        </p:nvCxnSpPr>
        <p:spPr>
          <a:xfrm>
            <a:off x="2868090" y="4484473"/>
            <a:ext cx="6475317" cy="5986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 : en angle 2078">
            <a:extLst>
              <a:ext uri="{FF2B5EF4-FFF2-40B4-BE49-F238E27FC236}">
                <a16:creationId xmlns:a16="http://schemas.microsoft.com/office/drawing/2014/main" id="{BF5DC5ED-C2EA-43D4-AC30-1A13E0F62C25}"/>
              </a:ext>
            </a:extLst>
          </p:cNvPr>
          <p:cNvCxnSpPr>
            <a:cxnSpLocks/>
            <a:stCxn id="23" idx="3"/>
            <a:endCxn id="63" idx="0"/>
          </p:cNvCxnSpPr>
          <p:nvPr/>
        </p:nvCxnSpPr>
        <p:spPr>
          <a:xfrm>
            <a:off x="2868090" y="4484473"/>
            <a:ext cx="4182371" cy="6625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 : en angle 14344">
            <a:extLst>
              <a:ext uri="{FF2B5EF4-FFF2-40B4-BE49-F238E27FC236}">
                <a16:creationId xmlns:a16="http://schemas.microsoft.com/office/drawing/2014/main" id="{DD06E64B-E18C-4779-A7A6-169531600529}"/>
              </a:ext>
            </a:extLst>
          </p:cNvPr>
          <p:cNvCxnSpPr>
            <a:cxnSpLocks/>
            <a:stCxn id="23" idx="3"/>
            <a:endCxn id="36" idx="0"/>
          </p:cNvCxnSpPr>
          <p:nvPr/>
        </p:nvCxnSpPr>
        <p:spPr>
          <a:xfrm>
            <a:off x="2868090" y="4484473"/>
            <a:ext cx="1654424" cy="6652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D2A44BFD-62F3-4431-B40E-DCBA64A7D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9954" y="5146978"/>
            <a:ext cx="441013" cy="392526"/>
          </a:xfrm>
          <a:prstGeom prst="rect">
            <a:avLst/>
          </a:prstGeom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8E44F530-D90D-405C-9AC3-428E914B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357" y="5653089"/>
            <a:ext cx="441013" cy="392526"/>
          </a:xfrm>
          <a:prstGeom prst="rect">
            <a:avLst/>
          </a:prstGeom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2CF082CD-AE0F-43D0-9C41-827C2649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553" y="5083135"/>
            <a:ext cx="393707" cy="392526"/>
          </a:xfrm>
          <a:prstGeom prst="rect">
            <a:avLst/>
          </a:prstGeom>
        </p:spPr>
      </p:pic>
      <p:pic>
        <p:nvPicPr>
          <p:cNvPr id="66" name="Graphic 8">
            <a:extLst>
              <a:ext uri="{FF2B5EF4-FFF2-40B4-BE49-F238E27FC236}">
                <a16:creationId xmlns:a16="http://schemas.microsoft.com/office/drawing/2014/main" id="{28FD8823-D5F9-4EC2-A7EF-B3F0A64EA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7671" y="5588359"/>
            <a:ext cx="393707" cy="392526"/>
          </a:xfrm>
          <a:prstGeom prst="rect">
            <a:avLst/>
          </a:prstGeom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D9BF1BC2-AC22-47E6-937B-5424E96D19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5681" y="5667527"/>
            <a:ext cx="423943" cy="422671"/>
          </a:xfrm>
          <a:prstGeom prst="rect">
            <a:avLst/>
          </a:prstGeom>
        </p:spPr>
      </p:pic>
      <p:sp>
        <p:nvSpPr>
          <p:cNvPr id="68" name="Flèche : droite 14349">
            <a:extLst>
              <a:ext uri="{FF2B5EF4-FFF2-40B4-BE49-F238E27FC236}">
                <a16:creationId xmlns:a16="http://schemas.microsoft.com/office/drawing/2014/main" id="{7DA8F00F-B357-49AE-A66F-9208BDD6801B}"/>
              </a:ext>
            </a:extLst>
          </p:cNvPr>
          <p:cNvSpPr/>
          <p:nvPr/>
        </p:nvSpPr>
        <p:spPr>
          <a:xfrm rot="5400000">
            <a:off x="6645788" y="629089"/>
            <a:ext cx="591724" cy="2390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cxnSp>
        <p:nvCxnSpPr>
          <p:cNvPr id="69" name="Connecteur droit avec flèche 149">
            <a:extLst>
              <a:ext uri="{FF2B5EF4-FFF2-40B4-BE49-F238E27FC236}">
                <a16:creationId xmlns:a16="http://schemas.microsoft.com/office/drawing/2014/main" id="{17FC1E28-769A-4D52-8737-8B9DF6F1D45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1650" y="1858910"/>
            <a:ext cx="20014" cy="440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" name="Graphic 8">
            <a:extLst>
              <a:ext uri="{FF2B5EF4-FFF2-40B4-BE49-F238E27FC236}">
                <a16:creationId xmlns:a16="http://schemas.microsoft.com/office/drawing/2014/main" id="{FD469550-FD9F-48AF-99A2-FCFDF25F0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1606" y="5615297"/>
            <a:ext cx="441013" cy="392526"/>
          </a:xfrm>
          <a:prstGeom prst="rect">
            <a:avLst/>
          </a:prstGeom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616857E7-A6AC-4D6F-BC39-0D870F1E6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0780" y="5641507"/>
            <a:ext cx="423943" cy="422671"/>
          </a:xfrm>
          <a:prstGeom prst="rect">
            <a:avLst/>
          </a:prstGeom>
        </p:spPr>
      </p:pic>
      <p:pic>
        <p:nvPicPr>
          <p:cNvPr id="83" name="Picture 6" descr="Résultat de recherche d'images pour &quot;S3 aws icon&quot;">
            <a:extLst>
              <a:ext uri="{FF2B5EF4-FFF2-40B4-BE49-F238E27FC236}">
                <a16:creationId xmlns:a16="http://schemas.microsoft.com/office/drawing/2014/main" id="{7AD5AC1C-1EAA-470D-BCB5-FB622624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10" y="1229085"/>
            <a:ext cx="901430" cy="9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ZoneTexte 99">
            <a:extLst>
              <a:ext uri="{FF2B5EF4-FFF2-40B4-BE49-F238E27FC236}">
                <a16:creationId xmlns:a16="http://schemas.microsoft.com/office/drawing/2014/main" id="{F0188B4F-53D8-4119-9623-1F14EDE2210A}"/>
              </a:ext>
            </a:extLst>
          </p:cNvPr>
          <p:cNvSpPr txBox="1"/>
          <p:nvPr/>
        </p:nvSpPr>
        <p:spPr>
          <a:xfrm>
            <a:off x="8592851" y="1978172"/>
            <a:ext cx="467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S3</a:t>
            </a:r>
          </a:p>
        </p:txBody>
      </p:sp>
      <p:pic>
        <p:nvPicPr>
          <p:cNvPr id="90" name="Picture 10" descr="Résultat de recherche d'images pour &quot;elasticsearch service&quot;">
            <a:extLst>
              <a:ext uri="{FF2B5EF4-FFF2-40B4-BE49-F238E27FC236}">
                <a16:creationId xmlns:a16="http://schemas.microsoft.com/office/drawing/2014/main" id="{5CD5F7DE-DEE2-44BB-A265-FDD495CE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146" y="1199101"/>
            <a:ext cx="948022" cy="9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2123DFE5-7D8F-40DA-B1DD-C7867D421533}"/>
              </a:ext>
            </a:extLst>
          </p:cNvPr>
          <p:cNvSpPr/>
          <p:nvPr/>
        </p:nvSpPr>
        <p:spPr>
          <a:xfrm>
            <a:off x="9309979" y="2126982"/>
            <a:ext cx="755335" cy="2308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fr-FR" sz="900" dirty="0"/>
              <a:t>ES Service</a:t>
            </a:r>
          </a:p>
        </p:txBody>
      </p:sp>
      <p:sp>
        <p:nvSpPr>
          <p:cNvPr id="95" name="Rectangle : coins arrondis 2064">
            <a:extLst>
              <a:ext uri="{FF2B5EF4-FFF2-40B4-BE49-F238E27FC236}">
                <a16:creationId xmlns:a16="http://schemas.microsoft.com/office/drawing/2014/main" id="{4E10BC93-1FE7-4804-BD78-ABE2155E1BE8}"/>
              </a:ext>
            </a:extLst>
          </p:cNvPr>
          <p:cNvSpPr/>
          <p:nvPr/>
        </p:nvSpPr>
        <p:spPr>
          <a:xfrm>
            <a:off x="6188417" y="3375130"/>
            <a:ext cx="1623966" cy="905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96" name="ZoneTexte 94">
            <a:extLst>
              <a:ext uri="{FF2B5EF4-FFF2-40B4-BE49-F238E27FC236}">
                <a16:creationId xmlns:a16="http://schemas.microsoft.com/office/drawing/2014/main" id="{D422E94F-C046-4B44-BD76-66D73BC7F36E}"/>
              </a:ext>
            </a:extLst>
          </p:cNvPr>
          <p:cNvSpPr txBox="1"/>
          <p:nvPr/>
        </p:nvSpPr>
        <p:spPr>
          <a:xfrm>
            <a:off x="6514192" y="4097007"/>
            <a:ext cx="185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public </a:t>
            </a:r>
            <a:r>
              <a:rPr lang="fr-FR" sz="1000" dirty="0" err="1"/>
              <a:t>subnet</a:t>
            </a:r>
            <a:r>
              <a:rPr lang="fr-FR" sz="1000" dirty="0"/>
              <a:t> B</a:t>
            </a:r>
          </a:p>
        </p:txBody>
      </p:sp>
      <p:sp>
        <p:nvSpPr>
          <p:cNvPr id="97" name="Rectangle : coins arrondis 2064">
            <a:extLst>
              <a:ext uri="{FF2B5EF4-FFF2-40B4-BE49-F238E27FC236}">
                <a16:creationId xmlns:a16="http://schemas.microsoft.com/office/drawing/2014/main" id="{EC3FFF1B-E200-491E-A428-9B1AC9C6949D}"/>
              </a:ext>
            </a:extLst>
          </p:cNvPr>
          <p:cNvSpPr/>
          <p:nvPr/>
        </p:nvSpPr>
        <p:spPr>
          <a:xfrm>
            <a:off x="8559489" y="3368316"/>
            <a:ext cx="1623966" cy="905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98" name="ZoneTexte 94">
            <a:extLst>
              <a:ext uri="{FF2B5EF4-FFF2-40B4-BE49-F238E27FC236}">
                <a16:creationId xmlns:a16="http://schemas.microsoft.com/office/drawing/2014/main" id="{8343EEFD-5BAB-4991-917B-30C3CBF5DD56}"/>
              </a:ext>
            </a:extLst>
          </p:cNvPr>
          <p:cNvSpPr txBox="1"/>
          <p:nvPr/>
        </p:nvSpPr>
        <p:spPr>
          <a:xfrm>
            <a:off x="8885264" y="4090193"/>
            <a:ext cx="185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public </a:t>
            </a:r>
            <a:r>
              <a:rPr lang="fr-FR" sz="1000" dirty="0" err="1"/>
              <a:t>subnet</a:t>
            </a:r>
            <a:r>
              <a:rPr lang="fr-FR" sz="1000" dirty="0"/>
              <a:t>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2DD3C-BB46-48BC-9E7F-7375CDFBC3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27" y="1369490"/>
            <a:ext cx="1030669" cy="7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n.benamor@outlook.fr</dc:creator>
  <cp:lastModifiedBy>n.benamor@outlook.fr</cp:lastModifiedBy>
  <cp:revision>4</cp:revision>
  <dcterms:created xsi:type="dcterms:W3CDTF">2022-03-28T17:24:30Z</dcterms:created>
  <dcterms:modified xsi:type="dcterms:W3CDTF">2022-03-30T18:26:26Z</dcterms:modified>
</cp:coreProperties>
</file>