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50"/>
  </p:notesMasterIdLst>
  <p:handoutMasterIdLst>
    <p:handoutMasterId r:id="rId51"/>
  </p:handoutMasterIdLst>
  <p:sldIdLst>
    <p:sldId id="426" r:id="rId2"/>
    <p:sldId id="423" r:id="rId3"/>
    <p:sldId id="427" r:id="rId4"/>
    <p:sldId id="428" r:id="rId5"/>
    <p:sldId id="429" r:id="rId6"/>
    <p:sldId id="430" r:id="rId7"/>
    <p:sldId id="431" r:id="rId8"/>
    <p:sldId id="432" r:id="rId9"/>
    <p:sldId id="433" r:id="rId10"/>
    <p:sldId id="434" r:id="rId11"/>
    <p:sldId id="435" r:id="rId12"/>
    <p:sldId id="436" r:id="rId13"/>
    <p:sldId id="437" r:id="rId14"/>
    <p:sldId id="438" r:id="rId15"/>
    <p:sldId id="439" r:id="rId16"/>
    <p:sldId id="457" r:id="rId17"/>
    <p:sldId id="440" r:id="rId18"/>
    <p:sldId id="456" r:id="rId19"/>
    <p:sldId id="441"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9" r:id="rId35"/>
    <p:sldId id="460" r:id="rId36"/>
    <p:sldId id="461" r:id="rId37"/>
    <p:sldId id="464" r:id="rId38"/>
    <p:sldId id="465" r:id="rId39"/>
    <p:sldId id="466" r:id="rId40"/>
    <p:sldId id="467" r:id="rId41"/>
    <p:sldId id="468" r:id="rId42"/>
    <p:sldId id="469" r:id="rId43"/>
    <p:sldId id="470" r:id="rId44"/>
    <p:sldId id="471" r:id="rId45"/>
    <p:sldId id="472" r:id="rId46"/>
    <p:sldId id="462" r:id="rId47"/>
    <p:sldId id="463" r:id="rId48"/>
    <p:sldId id="458" r:id="rId49"/>
  </p:sldIdLst>
  <p:sldSz cx="4319588" cy="5400675"/>
  <p:notesSz cx="6797675" cy="9874250"/>
  <p:embeddedFontLst>
    <p:embeddedFont>
      <p:font typeface="Calibri" panose="020F0502020204030204" pitchFamily="34" charset="0"/>
      <p:regular r:id="rId52"/>
      <p:bold r:id="rId53"/>
      <p:italic r:id="rId54"/>
      <p:boldItalic r:id="rId55"/>
    </p:embeddedFont>
    <p:embeddedFont>
      <p:font typeface="Comic Sans MS" panose="030F0702030302020204" pitchFamily="66" charset="0"/>
      <p:regular r:id="rId56"/>
      <p:bold r:id="rId57"/>
      <p:italic r:id="rId58"/>
      <p:boldItalic r:id="rId59"/>
    </p:embeddedFont>
  </p:embeddedFontLst>
  <p:defaultTextStyle>
    <a:defPPr>
      <a:defRPr lang="de-DE"/>
    </a:defPPr>
    <a:lvl1pPr marL="0" algn="l" defTabSz="514229" rtl="0" eaLnBrk="1" latinLnBrk="0" hangingPunct="1">
      <a:defRPr lang="de-DE" sz="992" kern="1200">
        <a:solidFill>
          <a:schemeClr val="tx1"/>
        </a:solidFill>
        <a:latin typeface="Arial"/>
        <a:ea typeface="+mn-ea"/>
        <a:cs typeface="+mn-cs"/>
      </a:defRPr>
    </a:lvl1pPr>
    <a:lvl2pPr marL="257114" algn="l" defTabSz="514229" rtl="0" eaLnBrk="1" latinLnBrk="0" hangingPunct="1">
      <a:buClr>
        <a:srgbClr val="FDB913"/>
      </a:buClr>
      <a:buSzPct val="100000"/>
      <a:buFont typeface="wingdings"/>
      <a:buChar char=""/>
      <a:defRPr lang="de-DE" sz="992" kern="1200">
        <a:solidFill>
          <a:schemeClr val="tx1"/>
        </a:solidFill>
        <a:latin typeface="Arial"/>
        <a:ea typeface="+mn-ea"/>
        <a:cs typeface="+mn-cs"/>
      </a:defRPr>
    </a:lvl2pPr>
    <a:lvl3pPr marL="514229" algn="l" defTabSz="514229" rtl="0" eaLnBrk="1" latinLnBrk="0" hangingPunct="1">
      <a:buClr>
        <a:srgbClr val="666666"/>
      </a:buClr>
      <a:buSzPct val="80000"/>
      <a:buFont typeface="Wingdings"/>
      <a:buChar char="n"/>
      <a:defRPr lang="de-DE" sz="803" kern="1200">
        <a:solidFill>
          <a:schemeClr val="tx1"/>
        </a:solidFill>
        <a:latin typeface="Arial"/>
        <a:ea typeface="+mn-ea"/>
        <a:cs typeface="+mn-cs"/>
      </a:defRPr>
    </a:lvl3pPr>
    <a:lvl4pPr marL="771343" algn="l" defTabSz="514229" rtl="0" eaLnBrk="1" latinLnBrk="0" hangingPunct="1">
      <a:buClr>
        <a:srgbClr val="666666"/>
      </a:buClr>
      <a:buSzPct val="80000"/>
      <a:buFont typeface="Arial"/>
      <a:buChar char=""/>
      <a:defRPr lang="de-DE" sz="661" kern="1200">
        <a:solidFill>
          <a:schemeClr val="tx1"/>
        </a:solidFill>
        <a:latin typeface="Arial"/>
        <a:ea typeface="+mn-ea"/>
        <a:cs typeface="+mn-cs"/>
      </a:defRPr>
    </a:lvl4pPr>
    <a:lvl5pPr marL="1028458" algn="l" defTabSz="514229" rtl="0" eaLnBrk="1" latinLnBrk="0" hangingPunct="1">
      <a:buClr>
        <a:srgbClr val="666666"/>
      </a:buClr>
      <a:buSzPct val="80000"/>
      <a:buFont typeface="Arial"/>
      <a:buChar char=""/>
      <a:defRPr lang="de-DE" sz="567" kern="1200">
        <a:solidFill>
          <a:schemeClr val="tx1"/>
        </a:solidFill>
        <a:latin typeface="Arial"/>
        <a:ea typeface="+mn-ea"/>
        <a:cs typeface="+mn-cs"/>
      </a:defRPr>
    </a:lvl5pPr>
    <a:lvl6pPr marL="1285572" algn="l" defTabSz="514229" rtl="0" eaLnBrk="1" latinLnBrk="0" hangingPunct="1">
      <a:defRPr sz="992" kern="1200">
        <a:solidFill>
          <a:schemeClr val="tx1"/>
        </a:solidFill>
        <a:latin typeface="+mn-lt"/>
        <a:ea typeface="+mn-ea"/>
        <a:cs typeface="+mn-cs"/>
      </a:defRPr>
    </a:lvl6pPr>
    <a:lvl7pPr marL="1542687" algn="l" defTabSz="514229" rtl="0" eaLnBrk="1" latinLnBrk="0" hangingPunct="1">
      <a:defRPr sz="992" kern="1200">
        <a:solidFill>
          <a:schemeClr val="tx1"/>
        </a:solidFill>
        <a:latin typeface="+mn-lt"/>
        <a:ea typeface="+mn-ea"/>
        <a:cs typeface="+mn-cs"/>
      </a:defRPr>
    </a:lvl7pPr>
    <a:lvl8pPr marL="1799801" algn="l" defTabSz="514229" rtl="0" eaLnBrk="1" latinLnBrk="0" hangingPunct="1">
      <a:defRPr sz="992" kern="1200">
        <a:solidFill>
          <a:schemeClr val="tx1"/>
        </a:solidFill>
        <a:latin typeface="+mn-lt"/>
        <a:ea typeface="+mn-ea"/>
        <a:cs typeface="+mn-cs"/>
      </a:defRPr>
    </a:lvl8pPr>
    <a:lvl9pPr marL="2056916" algn="l" defTabSz="514229" rtl="0" eaLnBrk="1" latinLnBrk="0" hangingPunct="1">
      <a:defRPr sz="992"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701" userDrawn="1">
          <p15:clr>
            <a:srgbClr val="A4A3A4"/>
          </p15:clr>
        </p15:guide>
        <p15:guide id="4" orient="horz" pos="612" userDrawn="1">
          <p15:clr>
            <a:srgbClr val="A4A3A4"/>
          </p15:clr>
        </p15:guide>
        <p15:guide id="5" pos="2649" userDrawn="1">
          <p15:clr>
            <a:srgbClr val="A4A3A4"/>
          </p15:clr>
        </p15:guide>
        <p15:guide id="6" pos="73" userDrawn="1">
          <p15:clr>
            <a:srgbClr val="A4A3A4"/>
          </p15:clr>
        </p15:guide>
        <p15:guide id="7" pos="1363" userDrawn="1">
          <p15:clr>
            <a:srgbClr val="A4A3A4"/>
          </p15:clr>
        </p15:guide>
        <p15:guide id="8" pos="1668" userDrawn="1">
          <p15:clr>
            <a:srgbClr val="A4A3A4"/>
          </p15:clr>
        </p15:guide>
        <p15:guide id="9" pos="1705" userDrawn="1">
          <p15:clr>
            <a:srgbClr val="A4A3A4"/>
          </p15:clr>
        </p15:guide>
        <p15:guide id="10" pos="1015" userDrawn="1">
          <p15:clr>
            <a:srgbClr val="A4A3A4"/>
          </p15:clr>
        </p15:guide>
        <p15:guide id="11" pos="1047" userDrawn="1">
          <p15:clr>
            <a:srgbClr val="A4A3A4"/>
          </p15:clr>
        </p15:guide>
        <p15:guide id="12" orient="horz" pos="1801"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FFFF"/>
    <a:srgbClr val="FF3399"/>
    <a:srgbClr val="9999FF"/>
    <a:srgbClr val="00FF99"/>
    <a:srgbClr val="C9C400"/>
    <a:srgbClr val="FFFFFF"/>
    <a:srgbClr val="999999"/>
    <a:srgbClr val="003283"/>
    <a:srgbClr val="FF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3BBC54-E675-4CED-877D-3844A57B0139}" v="107" dt="2022-04-28T13:57:37.992"/>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90" autoAdjust="0"/>
  </p:normalViewPr>
  <p:slideViewPr>
    <p:cSldViewPr snapToGrid="0" showGuides="1">
      <p:cViewPr>
        <p:scale>
          <a:sx n="150" d="100"/>
          <a:sy n="150" d="100"/>
        </p:scale>
        <p:origin x="451" y="-19"/>
      </p:cViewPr>
      <p:guideLst>
        <p:guide orient="horz" pos="1701"/>
        <p:guide orient="horz" pos="612"/>
        <p:guide pos="2649"/>
        <p:guide pos="73"/>
        <p:guide pos="1363"/>
        <p:guide pos="1668"/>
        <p:guide pos="1705"/>
        <p:guide pos="1015"/>
        <p:guide pos="1047"/>
        <p:guide orient="horz" pos="1801"/>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4.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rakonda, David (external - Partner)" userId="27efa0e9-7ed0-47d2-ae4e-162791999438" providerId="ADAL" clId="{C53BBC54-E675-4CED-877D-3844A57B0139}"/>
    <pc:docChg chg="undo redo custSel addSld delSld modSld sldOrd">
      <pc:chgData name="Devarakonda, David (external - Partner)" userId="27efa0e9-7ed0-47d2-ae4e-162791999438" providerId="ADAL" clId="{C53BBC54-E675-4CED-877D-3844A57B0139}" dt="2022-04-28T13:59:10.138" v="2630"/>
      <pc:docMkLst>
        <pc:docMk/>
      </pc:docMkLst>
      <pc:sldChg chg="addSp modSp mod">
        <pc:chgData name="Devarakonda, David (external - Partner)" userId="27efa0e9-7ed0-47d2-ae4e-162791999438" providerId="ADAL" clId="{C53BBC54-E675-4CED-877D-3844A57B0139}" dt="2022-04-27T13:00:59.385" v="1394" actId="13822"/>
        <pc:sldMkLst>
          <pc:docMk/>
          <pc:sldMk cId="620406853" sldId="428"/>
        </pc:sldMkLst>
        <pc:cxnChg chg="add mod">
          <ac:chgData name="Devarakonda, David (external - Partner)" userId="27efa0e9-7ed0-47d2-ae4e-162791999438" providerId="ADAL" clId="{C53BBC54-E675-4CED-877D-3844A57B0139}" dt="2022-04-27T13:00:51.797" v="1392" actId="13822"/>
          <ac:cxnSpMkLst>
            <pc:docMk/>
            <pc:sldMk cId="620406853" sldId="428"/>
            <ac:cxnSpMk id="3" creationId="{29966E4F-EA13-482D-90A2-B5A8A0F62800}"/>
          </ac:cxnSpMkLst>
        </pc:cxnChg>
        <pc:cxnChg chg="add mod">
          <ac:chgData name="Devarakonda, David (external - Partner)" userId="27efa0e9-7ed0-47d2-ae4e-162791999438" providerId="ADAL" clId="{C53BBC54-E675-4CED-877D-3844A57B0139}" dt="2022-04-27T13:00:59.385" v="1394" actId="13822"/>
          <ac:cxnSpMkLst>
            <pc:docMk/>
            <pc:sldMk cId="620406853" sldId="428"/>
            <ac:cxnSpMk id="5" creationId="{ABBE9719-F66F-4075-ACAC-5B20E27EACE3}"/>
          </ac:cxnSpMkLst>
        </pc:cxnChg>
      </pc:sldChg>
      <pc:sldChg chg="modSp mod">
        <pc:chgData name="Devarakonda, David (external - Partner)" userId="27efa0e9-7ed0-47d2-ae4e-162791999438" providerId="ADAL" clId="{C53BBC54-E675-4CED-877D-3844A57B0139}" dt="2022-04-26T09:37:17.394" v="7" actId="20577"/>
        <pc:sldMkLst>
          <pc:docMk/>
          <pc:sldMk cId="1946989771" sldId="430"/>
        </pc:sldMkLst>
        <pc:spChg chg="mod">
          <ac:chgData name="Devarakonda, David (external - Partner)" userId="27efa0e9-7ed0-47d2-ae4e-162791999438" providerId="ADAL" clId="{C53BBC54-E675-4CED-877D-3844A57B0139}" dt="2022-04-26T09:37:17.394" v="7" actId="20577"/>
          <ac:spMkLst>
            <pc:docMk/>
            <pc:sldMk cId="1946989771" sldId="430"/>
            <ac:spMk id="2" creationId="{DF30D094-924C-4175-A78E-66D26E80EEB7}"/>
          </ac:spMkLst>
        </pc:spChg>
      </pc:sldChg>
      <pc:sldChg chg="delSp mod">
        <pc:chgData name="Devarakonda, David (external - Partner)" userId="27efa0e9-7ed0-47d2-ae4e-162791999438" providerId="ADAL" clId="{C53BBC54-E675-4CED-877D-3844A57B0139}" dt="2022-04-26T09:45:42.131" v="8" actId="478"/>
        <pc:sldMkLst>
          <pc:docMk/>
          <pc:sldMk cId="3265761876" sldId="439"/>
        </pc:sldMkLst>
        <pc:spChg chg="del">
          <ac:chgData name="Devarakonda, David (external - Partner)" userId="27efa0e9-7ed0-47d2-ae4e-162791999438" providerId="ADAL" clId="{C53BBC54-E675-4CED-877D-3844A57B0139}" dt="2022-04-26T09:45:42.131" v="8" actId="478"/>
          <ac:spMkLst>
            <pc:docMk/>
            <pc:sldMk cId="3265761876" sldId="439"/>
            <ac:spMk id="13" creationId="{6F9ADB38-10D2-486E-A5F5-1BB09746C0E6}"/>
          </ac:spMkLst>
        </pc:spChg>
      </pc:sldChg>
      <pc:sldChg chg="addSp delSp modSp mod">
        <pc:chgData name="Devarakonda, David (external - Partner)" userId="27efa0e9-7ed0-47d2-ae4e-162791999438" providerId="ADAL" clId="{C53BBC54-E675-4CED-877D-3844A57B0139}" dt="2022-04-27T13:02:52.484" v="1480" actId="1076"/>
        <pc:sldMkLst>
          <pc:docMk/>
          <pc:sldMk cId="2615755759" sldId="440"/>
        </pc:sldMkLst>
        <pc:spChg chg="del mod">
          <ac:chgData name="Devarakonda, David (external - Partner)" userId="27efa0e9-7ed0-47d2-ae4e-162791999438" providerId="ADAL" clId="{C53BBC54-E675-4CED-877D-3844A57B0139}" dt="2022-04-27T13:02:42.981" v="1479"/>
          <ac:spMkLst>
            <pc:docMk/>
            <pc:sldMk cId="2615755759" sldId="440"/>
            <ac:spMk id="10" creationId="{024B15D5-A112-4BFB-A91D-11871E7FC8B5}"/>
          </ac:spMkLst>
        </pc:spChg>
        <pc:spChg chg="mod">
          <ac:chgData name="Devarakonda, David (external - Partner)" userId="27efa0e9-7ed0-47d2-ae4e-162791999438" providerId="ADAL" clId="{C53BBC54-E675-4CED-877D-3844A57B0139}" dt="2022-04-27T06:31:20.214" v="17" actId="208"/>
          <ac:spMkLst>
            <pc:docMk/>
            <pc:sldMk cId="2615755759" sldId="440"/>
            <ac:spMk id="11" creationId="{358A82F5-6FBE-446F-B6FB-E81ADB3390C5}"/>
          </ac:spMkLst>
        </pc:spChg>
        <pc:spChg chg="mod">
          <ac:chgData name="Devarakonda, David (external - Partner)" userId="27efa0e9-7ed0-47d2-ae4e-162791999438" providerId="ADAL" clId="{C53BBC54-E675-4CED-877D-3844A57B0139}" dt="2022-04-27T13:02:27.970" v="1472" actId="20577"/>
          <ac:spMkLst>
            <pc:docMk/>
            <pc:sldMk cId="2615755759" sldId="440"/>
            <ac:spMk id="12" creationId="{E12F59B0-E995-4AB8-BE88-9DEEB258C412}"/>
          </ac:spMkLst>
        </pc:spChg>
        <pc:picChg chg="add del mod">
          <ac:chgData name="Devarakonda, David (external - Partner)" userId="27efa0e9-7ed0-47d2-ae4e-162791999438" providerId="ADAL" clId="{C53BBC54-E675-4CED-877D-3844A57B0139}" dt="2022-04-27T13:02:33.822" v="1473" actId="478"/>
          <ac:picMkLst>
            <pc:docMk/>
            <pc:sldMk cId="2615755759" sldId="440"/>
            <ac:picMk id="4" creationId="{7BE6D2ED-D0BB-44CF-874C-12E6A9C6958F}"/>
          </ac:picMkLst>
        </pc:picChg>
        <pc:picChg chg="add mod">
          <ac:chgData name="Devarakonda, David (external - Partner)" userId="27efa0e9-7ed0-47d2-ae4e-162791999438" providerId="ADAL" clId="{C53BBC54-E675-4CED-877D-3844A57B0139}" dt="2022-04-27T13:02:52.484" v="1480" actId="1076"/>
          <ac:picMkLst>
            <pc:docMk/>
            <pc:sldMk cId="2615755759" sldId="440"/>
            <ac:picMk id="7" creationId="{A4C3E38E-90B6-463F-B133-56590D5078D4}"/>
          </ac:picMkLst>
        </pc:picChg>
      </pc:sldChg>
      <pc:sldChg chg="addSp delSp modSp add mod">
        <pc:chgData name="Devarakonda, David (external - Partner)" userId="27efa0e9-7ed0-47d2-ae4e-162791999438" providerId="ADAL" clId="{C53BBC54-E675-4CED-877D-3844A57B0139}" dt="2022-04-27T06:43:53.127" v="83" actId="207"/>
        <pc:sldMkLst>
          <pc:docMk/>
          <pc:sldMk cId="3445151999" sldId="441"/>
        </pc:sldMkLst>
        <pc:spChg chg="add mod">
          <ac:chgData name="Devarakonda, David (external - Partner)" userId="27efa0e9-7ed0-47d2-ae4e-162791999438" providerId="ADAL" clId="{C53BBC54-E675-4CED-877D-3844A57B0139}" dt="2022-04-27T06:43:53.127" v="83" actId="207"/>
          <ac:spMkLst>
            <pc:docMk/>
            <pc:sldMk cId="3445151999" sldId="441"/>
            <ac:spMk id="7" creationId="{2DFE2E92-3B87-49EE-8E33-E99BA73FBF7C}"/>
          </ac:spMkLst>
        </pc:spChg>
        <pc:spChg chg="mod">
          <ac:chgData name="Devarakonda, David (external - Partner)" userId="27efa0e9-7ed0-47d2-ae4e-162791999438" providerId="ADAL" clId="{C53BBC54-E675-4CED-877D-3844A57B0139}" dt="2022-04-27T06:43:51.063" v="81" actId="207"/>
          <ac:spMkLst>
            <pc:docMk/>
            <pc:sldMk cId="3445151999" sldId="441"/>
            <ac:spMk id="10" creationId="{024B15D5-A112-4BFB-A91D-11871E7FC8B5}"/>
          </ac:spMkLst>
        </pc:spChg>
        <pc:spChg chg="mod">
          <ac:chgData name="Devarakonda, David (external - Partner)" userId="27efa0e9-7ed0-47d2-ae4e-162791999438" providerId="ADAL" clId="{C53BBC54-E675-4CED-877D-3844A57B0139}" dt="2022-04-27T06:32:55.022" v="44" actId="20577"/>
          <ac:spMkLst>
            <pc:docMk/>
            <pc:sldMk cId="3445151999" sldId="441"/>
            <ac:spMk id="12" creationId="{E12F59B0-E995-4AB8-BE88-9DEEB258C412}"/>
          </ac:spMkLst>
        </pc:spChg>
        <pc:picChg chg="del mod">
          <ac:chgData name="Devarakonda, David (external - Partner)" userId="27efa0e9-7ed0-47d2-ae4e-162791999438" providerId="ADAL" clId="{C53BBC54-E675-4CED-877D-3844A57B0139}" dt="2022-04-27T06:36:30.835" v="46" actId="478"/>
          <ac:picMkLst>
            <pc:docMk/>
            <pc:sldMk cId="3445151999" sldId="441"/>
            <ac:picMk id="4" creationId="{7BE6D2ED-D0BB-44CF-874C-12E6A9C6958F}"/>
          </ac:picMkLst>
        </pc:picChg>
        <pc:picChg chg="add mod modCrop">
          <ac:chgData name="Devarakonda, David (external - Partner)" userId="27efa0e9-7ed0-47d2-ae4e-162791999438" providerId="ADAL" clId="{C53BBC54-E675-4CED-877D-3844A57B0139}" dt="2022-04-27T06:40:12.860" v="58" actId="14100"/>
          <ac:picMkLst>
            <pc:docMk/>
            <pc:sldMk cId="3445151999" sldId="441"/>
            <ac:picMk id="6" creationId="{2F0E3A12-EAA0-4060-B9CE-2B78E868597F}"/>
          </ac:picMkLst>
        </pc:picChg>
      </pc:sldChg>
      <pc:sldChg chg="addSp delSp modSp add mod">
        <pc:chgData name="Devarakonda, David (external - Partner)" userId="27efa0e9-7ed0-47d2-ae4e-162791999438" providerId="ADAL" clId="{C53BBC54-E675-4CED-877D-3844A57B0139}" dt="2022-04-27T07:37:34.486" v="160"/>
        <pc:sldMkLst>
          <pc:docMk/>
          <pc:sldMk cId="2785678753" sldId="442"/>
        </pc:sldMkLst>
        <pc:spChg chg="del">
          <ac:chgData name="Devarakonda, David (external - Partner)" userId="27efa0e9-7ed0-47d2-ae4e-162791999438" providerId="ADAL" clId="{C53BBC54-E675-4CED-877D-3844A57B0139}" dt="2022-04-27T07:33:40.255" v="87" actId="478"/>
          <ac:spMkLst>
            <pc:docMk/>
            <pc:sldMk cId="2785678753" sldId="442"/>
            <ac:spMk id="7" creationId="{2DFE2E92-3B87-49EE-8E33-E99BA73FBF7C}"/>
          </ac:spMkLst>
        </pc:spChg>
        <pc:spChg chg="mod">
          <ac:chgData name="Devarakonda, David (external - Partner)" userId="27efa0e9-7ed0-47d2-ae4e-162791999438" providerId="ADAL" clId="{C53BBC54-E675-4CED-877D-3844A57B0139}" dt="2022-04-27T07:36:25.949" v="157" actId="14100"/>
          <ac:spMkLst>
            <pc:docMk/>
            <pc:sldMk cId="2785678753" sldId="442"/>
            <ac:spMk id="10" creationId="{024B15D5-A112-4BFB-A91D-11871E7FC8B5}"/>
          </ac:spMkLst>
        </pc:spChg>
        <pc:spChg chg="mod">
          <ac:chgData name="Devarakonda, David (external - Partner)" userId="27efa0e9-7ed0-47d2-ae4e-162791999438" providerId="ADAL" clId="{C53BBC54-E675-4CED-877D-3844A57B0139}" dt="2022-04-27T07:37:34.486" v="160"/>
          <ac:spMkLst>
            <pc:docMk/>
            <pc:sldMk cId="2785678753" sldId="442"/>
            <ac:spMk id="12" creationId="{E12F59B0-E995-4AB8-BE88-9DEEB258C412}"/>
          </ac:spMkLst>
        </pc:spChg>
        <pc:picChg chg="add mod modCrop">
          <ac:chgData name="Devarakonda, David (external - Partner)" userId="27efa0e9-7ed0-47d2-ae4e-162791999438" providerId="ADAL" clId="{C53BBC54-E675-4CED-877D-3844A57B0139}" dt="2022-04-27T07:36:22.963" v="156" actId="14100"/>
          <ac:picMkLst>
            <pc:docMk/>
            <pc:sldMk cId="2785678753" sldId="442"/>
            <ac:picMk id="4" creationId="{F606BDBD-451F-41DC-837D-0B79733D10FC}"/>
          </ac:picMkLst>
        </pc:picChg>
        <pc:picChg chg="del">
          <ac:chgData name="Devarakonda, David (external - Partner)" userId="27efa0e9-7ed0-47d2-ae4e-162791999438" providerId="ADAL" clId="{C53BBC54-E675-4CED-877D-3844A57B0139}" dt="2022-04-27T07:33:35.282" v="85" actId="478"/>
          <ac:picMkLst>
            <pc:docMk/>
            <pc:sldMk cId="2785678753" sldId="442"/>
            <ac:picMk id="6" creationId="{2F0E3A12-EAA0-4060-B9CE-2B78E868597F}"/>
          </ac:picMkLst>
        </pc:picChg>
      </pc:sldChg>
      <pc:sldChg chg="addSp delSp modSp add mod">
        <pc:chgData name="Devarakonda, David (external - Partner)" userId="27efa0e9-7ed0-47d2-ae4e-162791999438" providerId="ADAL" clId="{C53BBC54-E675-4CED-877D-3844A57B0139}" dt="2022-04-27T07:50:20.109" v="219" actId="1076"/>
        <pc:sldMkLst>
          <pc:docMk/>
          <pc:sldMk cId="1474961650" sldId="443"/>
        </pc:sldMkLst>
        <pc:spChg chg="mod">
          <ac:chgData name="Devarakonda, David (external - Partner)" userId="27efa0e9-7ed0-47d2-ae4e-162791999438" providerId="ADAL" clId="{C53BBC54-E675-4CED-877D-3844A57B0139}" dt="2022-04-27T07:48:25.846" v="210" actId="20577"/>
          <ac:spMkLst>
            <pc:docMk/>
            <pc:sldMk cId="1474961650" sldId="443"/>
            <ac:spMk id="10" creationId="{024B15D5-A112-4BFB-A91D-11871E7FC8B5}"/>
          </ac:spMkLst>
        </pc:spChg>
        <pc:spChg chg="mod">
          <ac:chgData name="Devarakonda, David (external - Partner)" userId="27efa0e9-7ed0-47d2-ae4e-162791999438" providerId="ADAL" clId="{C53BBC54-E675-4CED-877D-3844A57B0139}" dt="2022-04-27T07:46:38.823" v="173" actId="20577"/>
          <ac:spMkLst>
            <pc:docMk/>
            <pc:sldMk cId="1474961650" sldId="443"/>
            <ac:spMk id="12" creationId="{E12F59B0-E995-4AB8-BE88-9DEEB258C412}"/>
          </ac:spMkLst>
        </pc:spChg>
        <pc:picChg chg="del">
          <ac:chgData name="Devarakonda, David (external - Partner)" userId="27efa0e9-7ed0-47d2-ae4e-162791999438" providerId="ADAL" clId="{C53BBC54-E675-4CED-877D-3844A57B0139}" dt="2022-04-27T07:46:41.715" v="174" actId="478"/>
          <ac:picMkLst>
            <pc:docMk/>
            <pc:sldMk cId="1474961650" sldId="443"/>
            <ac:picMk id="4" creationId="{F606BDBD-451F-41DC-837D-0B79733D10FC}"/>
          </ac:picMkLst>
        </pc:picChg>
        <pc:picChg chg="add mod">
          <ac:chgData name="Devarakonda, David (external - Partner)" userId="27efa0e9-7ed0-47d2-ae4e-162791999438" providerId="ADAL" clId="{C53BBC54-E675-4CED-877D-3844A57B0139}" dt="2022-04-27T07:50:02.247" v="216" actId="1076"/>
          <ac:picMkLst>
            <pc:docMk/>
            <pc:sldMk cId="1474961650" sldId="443"/>
            <ac:picMk id="6" creationId="{1DE85E54-2D90-433F-B5E3-B5FA00CF08B3}"/>
          </ac:picMkLst>
        </pc:picChg>
        <pc:picChg chg="add mod">
          <ac:chgData name="Devarakonda, David (external - Partner)" userId="27efa0e9-7ed0-47d2-ae4e-162791999438" providerId="ADAL" clId="{C53BBC54-E675-4CED-877D-3844A57B0139}" dt="2022-04-27T07:50:15.177" v="218" actId="1076"/>
          <ac:picMkLst>
            <pc:docMk/>
            <pc:sldMk cId="1474961650" sldId="443"/>
            <ac:picMk id="8" creationId="{DE9BEC4A-8C4A-46A4-96E3-4F33E751C8E1}"/>
          </ac:picMkLst>
        </pc:picChg>
        <pc:picChg chg="add mod">
          <ac:chgData name="Devarakonda, David (external - Partner)" userId="27efa0e9-7ed0-47d2-ae4e-162791999438" providerId="ADAL" clId="{C53BBC54-E675-4CED-877D-3844A57B0139}" dt="2022-04-27T07:50:20.109" v="219" actId="1076"/>
          <ac:picMkLst>
            <pc:docMk/>
            <pc:sldMk cId="1474961650" sldId="443"/>
            <ac:picMk id="13" creationId="{2BEECAB8-AF30-43ED-8D4D-272E9CD9F0C5}"/>
          </ac:picMkLst>
        </pc:picChg>
      </pc:sldChg>
      <pc:sldChg chg="addSp delSp modSp add mod">
        <pc:chgData name="Devarakonda, David (external - Partner)" userId="27efa0e9-7ed0-47d2-ae4e-162791999438" providerId="ADAL" clId="{C53BBC54-E675-4CED-877D-3844A57B0139}" dt="2022-04-27T09:20:36.951" v="340" actId="20577"/>
        <pc:sldMkLst>
          <pc:docMk/>
          <pc:sldMk cId="2642065298" sldId="444"/>
        </pc:sldMkLst>
        <pc:spChg chg="mod">
          <ac:chgData name="Devarakonda, David (external - Partner)" userId="27efa0e9-7ed0-47d2-ae4e-162791999438" providerId="ADAL" clId="{C53BBC54-E675-4CED-877D-3844A57B0139}" dt="2022-04-27T08:02:24.919" v="328" actId="1037"/>
          <ac:spMkLst>
            <pc:docMk/>
            <pc:sldMk cId="2642065298" sldId="444"/>
            <ac:spMk id="10" creationId="{024B15D5-A112-4BFB-A91D-11871E7FC8B5}"/>
          </ac:spMkLst>
        </pc:spChg>
        <pc:spChg chg="mod">
          <ac:chgData name="Devarakonda, David (external - Partner)" userId="27efa0e9-7ed0-47d2-ae4e-162791999438" providerId="ADAL" clId="{C53BBC54-E675-4CED-877D-3844A57B0139}" dt="2022-04-27T09:20:36.951" v="340" actId="20577"/>
          <ac:spMkLst>
            <pc:docMk/>
            <pc:sldMk cId="2642065298" sldId="444"/>
            <ac:spMk id="12" creationId="{E12F59B0-E995-4AB8-BE88-9DEEB258C412}"/>
          </ac:spMkLst>
        </pc:spChg>
        <pc:spChg chg="add mod">
          <ac:chgData name="Devarakonda, David (external - Partner)" userId="27efa0e9-7ed0-47d2-ae4e-162791999438" providerId="ADAL" clId="{C53BBC54-E675-4CED-877D-3844A57B0139}" dt="2022-04-27T08:02:55.961" v="329" actId="207"/>
          <ac:spMkLst>
            <pc:docMk/>
            <pc:sldMk cId="2642065298" sldId="444"/>
            <ac:spMk id="14" creationId="{133E33C9-7F0C-4F82-AD75-85E2560121F0}"/>
          </ac:spMkLst>
        </pc:spChg>
        <pc:picChg chg="add mod">
          <ac:chgData name="Devarakonda, David (external - Partner)" userId="27efa0e9-7ed0-47d2-ae4e-162791999438" providerId="ADAL" clId="{C53BBC54-E675-4CED-877D-3844A57B0139}" dt="2022-04-27T08:02:08.004" v="317" actId="1038"/>
          <ac:picMkLst>
            <pc:docMk/>
            <pc:sldMk cId="2642065298" sldId="444"/>
            <ac:picMk id="4" creationId="{A2B7786A-314E-4A2A-A37F-747276AF7017}"/>
          </ac:picMkLst>
        </pc:picChg>
        <pc:picChg chg="del">
          <ac:chgData name="Devarakonda, David (external - Partner)" userId="27efa0e9-7ed0-47d2-ae4e-162791999438" providerId="ADAL" clId="{C53BBC54-E675-4CED-877D-3844A57B0139}" dt="2022-04-27T07:53:31.753" v="230" actId="478"/>
          <ac:picMkLst>
            <pc:docMk/>
            <pc:sldMk cId="2642065298" sldId="444"/>
            <ac:picMk id="6" creationId="{1DE85E54-2D90-433F-B5E3-B5FA00CF08B3}"/>
          </ac:picMkLst>
        </pc:picChg>
        <pc:picChg chg="del">
          <ac:chgData name="Devarakonda, David (external - Partner)" userId="27efa0e9-7ed0-47d2-ae4e-162791999438" providerId="ADAL" clId="{C53BBC54-E675-4CED-877D-3844A57B0139}" dt="2022-04-27T07:53:30.229" v="229" actId="478"/>
          <ac:picMkLst>
            <pc:docMk/>
            <pc:sldMk cId="2642065298" sldId="444"/>
            <ac:picMk id="8" creationId="{DE9BEC4A-8C4A-46A4-96E3-4F33E751C8E1}"/>
          </ac:picMkLst>
        </pc:picChg>
        <pc:picChg chg="add mod">
          <ac:chgData name="Devarakonda, David (external - Partner)" userId="27efa0e9-7ed0-47d2-ae4e-162791999438" providerId="ADAL" clId="{C53BBC54-E675-4CED-877D-3844A57B0139}" dt="2022-04-27T07:59:55.171" v="280" actId="1076"/>
          <ac:picMkLst>
            <pc:docMk/>
            <pc:sldMk cId="2642065298" sldId="444"/>
            <ac:picMk id="9" creationId="{AA97B63A-3C86-451E-89F6-3C2E61C18490}"/>
          </ac:picMkLst>
        </pc:picChg>
        <pc:picChg chg="del">
          <ac:chgData name="Devarakonda, David (external - Partner)" userId="27efa0e9-7ed0-47d2-ae4e-162791999438" providerId="ADAL" clId="{C53BBC54-E675-4CED-877D-3844A57B0139}" dt="2022-04-27T07:53:38.962" v="232" actId="478"/>
          <ac:picMkLst>
            <pc:docMk/>
            <pc:sldMk cId="2642065298" sldId="444"/>
            <ac:picMk id="13" creationId="{2BEECAB8-AF30-43ED-8D4D-272E9CD9F0C5}"/>
          </ac:picMkLst>
        </pc:picChg>
      </pc:sldChg>
      <pc:sldChg chg="addSp delSp modSp add mod">
        <pc:chgData name="Devarakonda, David (external - Partner)" userId="27efa0e9-7ed0-47d2-ae4e-162791999438" providerId="ADAL" clId="{C53BBC54-E675-4CED-877D-3844A57B0139}" dt="2022-04-27T12:56:36.057" v="1387" actId="1076"/>
        <pc:sldMkLst>
          <pc:docMk/>
          <pc:sldMk cId="2076503875" sldId="445"/>
        </pc:sldMkLst>
        <pc:spChg chg="add del">
          <ac:chgData name="Devarakonda, David (external - Partner)" userId="27efa0e9-7ed0-47d2-ae4e-162791999438" providerId="ADAL" clId="{C53BBC54-E675-4CED-877D-3844A57B0139}" dt="2022-04-27T11:53:25.268" v="378" actId="478"/>
          <ac:spMkLst>
            <pc:docMk/>
            <pc:sldMk cId="2076503875" sldId="445"/>
            <ac:spMk id="3" creationId="{0484436E-B64A-41C7-9A2F-044A2659F770}"/>
          </ac:spMkLst>
        </pc:spChg>
        <pc:spChg chg="add del">
          <ac:chgData name="Devarakonda, David (external - Partner)" userId="27efa0e9-7ed0-47d2-ae4e-162791999438" providerId="ADAL" clId="{C53BBC54-E675-4CED-877D-3844A57B0139}" dt="2022-04-27T11:53:25.268" v="378" actId="478"/>
          <ac:spMkLst>
            <pc:docMk/>
            <pc:sldMk cId="2076503875" sldId="445"/>
            <ac:spMk id="5" creationId="{D868A0EE-85EC-42DC-B98A-0B7D2D4DF982}"/>
          </ac:spMkLst>
        </pc:spChg>
        <pc:spChg chg="add del">
          <ac:chgData name="Devarakonda, David (external - Partner)" userId="27efa0e9-7ed0-47d2-ae4e-162791999438" providerId="ADAL" clId="{C53BBC54-E675-4CED-877D-3844A57B0139}" dt="2022-04-27T11:53:25.268" v="378" actId="478"/>
          <ac:spMkLst>
            <pc:docMk/>
            <pc:sldMk cId="2076503875" sldId="445"/>
            <ac:spMk id="10" creationId="{024B15D5-A112-4BFB-A91D-11871E7FC8B5}"/>
          </ac:spMkLst>
        </pc:spChg>
        <pc:spChg chg="add del mod">
          <ac:chgData name="Devarakonda, David (external - Partner)" userId="27efa0e9-7ed0-47d2-ae4e-162791999438" providerId="ADAL" clId="{C53BBC54-E675-4CED-877D-3844A57B0139}" dt="2022-04-27T11:53:25.268" v="378" actId="478"/>
          <ac:spMkLst>
            <pc:docMk/>
            <pc:sldMk cId="2076503875" sldId="445"/>
            <ac:spMk id="11" creationId="{358A82F5-6FBE-446F-B6FB-E81ADB3390C5}"/>
          </ac:spMkLst>
        </pc:spChg>
        <pc:spChg chg="add del mod">
          <ac:chgData name="Devarakonda, David (external - Partner)" userId="27efa0e9-7ed0-47d2-ae4e-162791999438" providerId="ADAL" clId="{C53BBC54-E675-4CED-877D-3844A57B0139}" dt="2022-04-27T11:53:25.268" v="378" actId="478"/>
          <ac:spMkLst>
            <pc:docMk/>
            <pc:sldMk cId="2076503875" sldId="445"/>
            <ac:spMk id="12" creationId="{E12F59B0-E995-4AB8-BE88-9DEEB258C412}"/>
          </ac:spMkLst>
        </pc:spChg>
        <pc:spChg chg="add del mod">
          <ac:chgData name="Devarakonda, David (external - Partner)" userId="27efa0e9-7ed0-47d2-ae4e-162791999438" providerId="ADAL" clId="{C53BBC54-E675-4CED-877D-3844A57B0139}" dt="2022-04-27T12:00:22.907" v="401" actId="1076"/>
          <ac:spMkLst>
            <pc:docMk/>
            <pc:sldMk cId="2076503875" sldId="445"/>
            <ac:spMk id="13" creationId="{F29A404C-F70C-4A3B-A4A9-438647492C4E}"/>
          </ac:spMkLst>
        </pc:spChg>
        <pc:spChg chg="add del">
          <ac:chgData name="Devarakonda, David (external - Partner)" userId="27efa0e9-7ed0-47d2-ae4e-162791999438" providerId="ADAL" clId="{C53BBC54-E675-4CED-877D-3844A57B0139}" dt="2022-04-27T11:53:25.268" v="378" actId="478"/>
          <ac:spMkLst>
            <pc:docMk/>
            <pc:sldMk cId="2076503875" sldId="445"/>
            <ac:spMk id="14" creationId="{133E33C9-7F0C-4F82-AD75-85E2560121F0}"/>
          </ac:spMkLst>
        </pc:spChg>
        <pc:spChg chg="add del mod">
          <ac:chgData name="Devarakonda, David (external - Partner)" userId="27efa0e9-7ed0-47d2-ae4e-162791999438" providerId="ADAL" clId="{C53BBC54-E675-4CED-877D-3844A57B0139}" dt="2022-04-27T11:53:46.154" v="385" actId="478"/>
          <ac:spMkLst>
            <pc:docMk/>
            <pc:sldMk cId="2076503875" sldId="445"/>
            <ac:spMk id="15" creationId="{C4EB5498-5BF1-463B-9C47-25A5C21EA457}"/>
          </ac:spMkLst>
        </pc:spChg>
        <pc:spChg chg="add del mod">
          <ac:chgData name="Devarakonda, David (external - Partner)" userId="27efa0e9-7ed0-47d2-ae4e-162791999438" providerId="ADAL" clId="{C53BBC54-E675-4CED-877D-3844A57B0139}" dt="2022-04-27T11:53:46.154" v="385" actId="478"/>
          <ac:spMkLst>
            <pc:docMk/>
            <pc:sldMk cId="2076503875" sldId="445"/>
            <ac:spMk id="16" creationId="{F123E0CA-7550-4FBA-8970-6EA5882D414F}"/>
          </ac:spMkLst>
        </pc:spChg>
        <pc:spChg chg="add del mod">
          <ac:chgData name="Devarakonda, David (external - Partner)" userId="27efa0e9-7ed0-47d2-ae4e-162791999438" providerId="ADAL" clId="{C53BBC54-E675-4CED-877D-3844A57B0139}" dt="2022-04-27T11:53:46.154" v="385" actId="478"/>
          <ac:spMkLst>
            <pc:docMk/>
            <pc:sldMk cId="2076503875" sldId="445"/>
            <ac:spMk id="17" creationId="{58EB4E84-3DC1-4679-AA9F-2DB84BB540EF}"/>
          </ac:spMkLst>
        </pc:spChg>
        <pc:spChg chg="add del mod">
          <ac:chgData name="Devarakonda, David (external - Partner)" userId="27efa0e9-7ed0-47d2-ae4e-162791999438" providerId="ADAL" clId="{C53BBC54-E675-4CED-877D-3844A57B0139}" dt="2022-04-27T11:53:53.418" v="387" actId="478"/>
          <ac:spMkLst>
            <pc:docMk/>
            <pc:sldMk cId="2076503875" sldId="445"/>
            <ac:spMk id="18" creationId="{C0B9104B-FF49-49BF-B689-5D0BE3B44F23}"/>
          </ac:spMkLst>
        </pc:spChg>
        <pc:spChg chg="add del mod">
          <ac:chgData name="Devarakonda, David (external - Partner)" userId="27efa0e9-7ed0-47d2-ae4e-162791999438" providerId="ADAL" clId="{C53BBC54-E675-4CED-877D-3844A57B0139}" dt="2022-04-27T12:13:08.621" v="693" actId="1036"/>
          <ac:spMkLst>
            <pc:docMk/>
            <pc:sldMk cId="2076503875" sldId="445"/>
            <ac:spMk id="21" creationId="{2BB159A7-B2B6-4589-B123-396AA315C29A}"/>
          </ac:spMkLst>
        </pc:spChg>
        <pc:spChg chg="add del mod">
          <ac:chgData name="Devarakonda, David (external - Partner)" userId="27efa0e9-7ed0-47d2-ae4e-162791999438" providerId="ADAL" clId="{C53BBC54-E675-4CED-877D-3844A57B0139}" dt="2022-04-27T11:53:39.604" v="381"/>
          <ac:spMkLst>
            <pc:docMk/>
            <pc:sldMk cId="2076503875" sldId="445"/>
            <ac:spMk id="22" creationId="{18F39521-A6C8-4A1B-B451-A7F76EF13976}"/>
          </ac:spMkLst>
        </pc:spChg>
        <pc:spChg chg="add del mod">
          <ac:chgData name="Devarakonda, David (external - Partner)" userId="27efa0e9-7ed0-47d2-ae4e-162791999438" providerId="ADAL" clId="{C53BBC54-E675-4CED-877D-3844A57B0139}" dt="2022-04-27T11:53:45.627" v="384"/>
          <ac:spMkLst>
            <pc:docMk/>
            <pc:sldMk cId="2076503875" sldId="445"/>
            <ac:spMk id="23" creationId="{C3B1F282-7FED-45E4-B2D1-F9BCFB0384F4}"/>
          </ac:spMkLst>
        </pc:spChg>
        <pc:spChg chg="add mod">
          <ac:chgData name="Devarakonda, David (external - Partner)" userId="27efa0e9-7ed0-47d2-ae4e-162791999438" providerId="ADAL" clId="{C53BBC54-E675-4CED-877D-3844A57B0139}" dt="2022-04-27T12:56:36.057" v="1387" actId="1076"/>
          <ac:spMkLst>
            <pc:docMk/>
            <pc:sldMk cId="2076503875" sldId="445"/>
            <ac:spMk id="42" creationId="{BC1EE10E-3333-4CAD-B6F2-16E97EE85901}"/>
          </ac:spMkLst>
        </pc:spChg>
        <pc:grpChg chg="del mod">
          <ac:chgData name="Devarakonda, David (external - Partner)" userId="27efa0e9-7ed0-47d2-ae4e-162791999438" providerId="ADAL" clId="{C53BBC54-E675-4CED-877D-3844A57B0139}" dt="2022-04-27T12:51:17.376" v="1305"/>
          <ac:grpSpMkLst>
            <pc:docMk/>
            <pc:sldMk cId="2076503875" sldId="445"/>
            <ac:grpSpMk id="24" creationId="{87F66F86-8E2A-46D0-AF31-EAA5EDEAD0FB}"/>
          </ac:grpSpMkLst>
        </pc:grpChg>
        <pc:grpChg chg="del mod">
          <ac:chgData name="Devarakonda, David (external - Partner)" userId="27efa0e9-7ed0-47d2-ae4e-162791999438" providerId="ADAL" clId="{C53BBC54-E675-4CED-877D-3844A57B0139}" dt="2022-04-27T12:51:20.990" v="1307"/>
          <ac:grpSpMkLst>
            <pc:docMk/>
            <pc:sldMk cId="2076503875" sldId="445"/>
            <ac:grpSpMk id="26" creationId="{AB83D041-522D-47BA-AE30-9B6A83EF9B2B}"/>
          </ac:grpSpMkLst>
        </pc:grpChg>
        <pc:grpChg chg="del mod">
          <ac:chgData name="Devarakonda, David (external - Partner)" userId="27efa0e9-7ed0-47d2-ae4e-162791999438" providerId="ADAL" clId="{C53BBC54-E675-4CED-877D-3844A57B0139}" dt="2022-04-27T12:51:23.913" v="1309"/>
          <ac:grpSpMkLst>
            <pc:docMk/>
            <pc:sldMk cId="2076503875" sldId="445"/>
            <ac:grpSpMk id="28" creationId="{BF12ED5D-83E3-49B8-8041-32390B3FE152}"/>
          </ac:grpSpMkLst>
        </pc:grpChg>
        <pc:grpChg chg="del mod">
          <ac:chgData name="Devarakonda, David (external - Partner)" userId="27efa0e9-7ed0-47d2-ae4e-162791999438" providerId="ADAL" clId="{C53BBC54-E675-4CED-877D-3844A57B0139}" dt="2022-04-27T12:51:27.655" v="1312"/>
          <ac:grpSpMkLst>
            <pc:docMk/>
            <pc:sldMk cId="2076503875" sldId="445"/>
            <ac:grpSpMk id="30" creationId="{928EA889-66FF-4F2D-8777-C5E9BBB637E1}"/>
          </ac:grpSpMkLst>
        </pc:grpChg>
        <pc:grpChg chg="del mod">
          <ac:chgData name="Devarakonda, David (external - Partner)" userId="27efa0e9-7ed0-47d2-ae4e-162791999438" providerId="ADAL" clId="{C53BBC54-E675-4CED-877D-3844A57B0139}" dt="2022-04-27T12:51:41.053" v="1315"/>
          <ac:grpSpMkLst>
            <pc:docMk/>
            <pc:sldMk cId="2076503875" sldId="445"/>
            <ac:grpSpMk id="33" creationId="{0D84F913-DF62-47A7-A8BE-FA3F984EF4A5}"/>
          </ac:grpSpMkLst>
        </pc:grpChg>
        <pc:grpChg chg="add del mod">
          <ac:chgData name="Devarakonda, David (external - Partner)" userId="27efa0e9-7ed0-47d2-ae4e-162791999438" providerId="ADAL" clId="{C53BBC54-E675-4CED-877D-3844A57B0139}" dt="2022-04-27T12:52:10.176" v="1332"/>
          <ac:grpSpMkLst>
            <pc:docMk/>
            <pc:sldMk cId="2076503875" sldId="445"/>
            <ac:grpSpMk id="36" creationId="{00F897ED-37D6-46D8-AF1B-868E5C23DD75}"/>
          </ac:grpSpMkLst>
        </pc:grpChg>
        <pc:grpChg chg="mod">
          <ac:chgData name="Devarakonda, David (external - Partner)" userId="27efa0e9-7ed0-47d2-ae4e-162791999438" providerId="ADAL" clId="{C53BBC54-E675-4CED-877D-3844A57B0139}" dt="2022-04-27T12:51:47.948" v="1322"/>
          <ac:grpSpMkLst>
            <pc:docMk/>
            <pc:sldMk cId="2076503875" sldId="445"/>
            <ac:grpSpMk id="39" creationId="{DF4C5AEA-C018-4E95-8227-C070D99A5309}"/>
          </ac:grpSpMkLst>
        </pc:grpChg>
        <pc:picChg chg="add del mod">
          <ac:chgData name="Devarakonda, David (external - Partner)" userId="27efa0e9-7ed0-47d2-ae4e-162791999438" providerId="ADAL" clId="{C53BBC54-E675-4CED-877D-3844A57B0139}" dt="2022-04-27T11:53:25.268" v="378" actId="478"/>
          <ac:picMkLst>
            <pc:docMk/>
            <pc:sldMk cId="2076503875" sldId="445"/>
            <ac:picMk id="4" creationId="{A2B7786A-314E-4A2A-A37F-747276AF7017}"/>
          </ac:picMkLst>
        </pc:picChg>
        <pc:picChg chg="add del mod">
          <ac:chgData name="Devarakonda, David (external - Partner)" userId="27efa0e9-7ed0-47d2-ae4e-162791999438" providerId="ADAL" clId="{C53BBC54-E675-4CED-877D-3844A57B0139}" dt="2022-04-27T12:45:38.815" v="1300" actId="478"/>
          <ac:picMkLst>
            <pc:docMk/>
            <pc:sldMk cId="2076503875" sldId="445"/>
            <ac:picMk id="6" creationId="{94EF3869-CBB1-4F02-9656-A7FAD4538005}"/>
          </ac:picMkLst>
        </pc:picChg>
        <pc:picChg chg="add del mod">
          <ac:chgData name="Devarakonda, David (external - Partner)" userId="27efa0e9-7ed0-47d2-ae4e-162791999438" providerId="ADAL" clId="{C53BBC54-E675-4CED-877D-3844A57B0139}" dt="2022-04-27T11:53:25.268" v="378" actId="478"/>
          <ac:picMkLst>
            <pc:docMk/>
            <pc:sldMk cId="2076503875" sldId="445"/>
            <ac:picMk id="9" creationId="{AA97B63A-3C86-451E-89F6-3C2E61C18490}"/>
          </ac:picMkLst>
        </pc:picChg>
        <pc:picChg chg="add del mod">
          <ac:chgData name="Devarakonda, David (external - Partner)" userId="27efa0e9-7ed0-47d2-ae4e-162791999438" providerId="ADAL" clId="{C53BBC54-E675-4CED-877D-3844A57B0139}" dt="2022-04-27T11:53:50.668" v="386" actId="478"/>
          <ac:picMkLst>
            <pc:docMk/>
            <pc:sldMk cId="2076503875" sldId="445"/>
            <ac:picMk id="19" creationId="{3860C80F-69C6-4C5D-AF1F-3B3F26FEC0EB}"/>
          </ac:picMkLst>
        </pc:picChg>
        <pc:picChg chg="add del mod">
          <ac:chgData name="Devarakonda, David (external - Partner)" userId="27efa0e9-7ed0-47d2-ae4e-162791999438" providerId="ADAL" clId="{C53BBC54-E675-4CED-877D-3844A57B0139}" dt="2022-04-27T11:53:55.009" v="389" actId="478"/>
          <ac:picMkLst>
            <pc:docMk/>
            <pc:sldMk cId="2076503875" sldId="445"/>
            <ac:picMk id="20" creationId="{A96BE31E-0E73-4716-9054-6564B7A3C24B}"/>
          </ac:picMkLst>
        </pc:picChg>
        <pc:inkChg chg="add del mod">
          <ac:chgData name="Devarakonda, David (external - Partner)" userId="27efa0e9-7ed0-47d2-ae4e-162791999438" providerId="ADAL" clId="{C53BBC54-E675-4CED-877D-3844A57B0139}" dt="2022-04-27T12:52:09.152" v="1330"/>
          <ac:inkMkLst>
            <pc:docMk/>
            <pc:sldMk cId="2076503875" sldId="445"/>
            <ac:inkMk id="7" creationId="{2D06E929-6172-4BE3-9489-BE43B0FDF83C}"/>
          </ac:inkMkLst>
        </pc:inkChg>
        <pc:inkChg chg="add del mod">
          <ac:chgData name="Devarakonda, David (external - Partner)" userId="27efa0e9-7ed0-47d2-ae4e-162791999438" providerId="ADAL" clId="{C53BBC54-E675-4CED-877D-3844A57B0139}" dt="2022-04-27T12:52:09.152" v="1329"/>
          <ac:inkMkLst>
            <pc:docMk/>
            <pc:sldMk cId="2076503875" sldId="445"/>
            <ac:inkMk id="8" creationId="{8A47BD5E-AE7F-4BAE-824D-77EF97542E22}"/>
          </ac:inkMkLst>
        </pc:inkChg>
        <pc:inkChg chg="add del mod">
          <ac:chgData name="Devarakonda, David (external - Partner)" userId="27efa0e9-7ed0-47d2-ae4e-162791999438" providerId="ADAL" clId="{C53BBC54-E675-4CED-877D-3844A57B0139}" dt="2022-04-27T12:52:10.174" v="1331"/>
          <ac:inkMkLst>
            <pc:docMk/>
            <pc:sldMk cId="2076503875" sldId="445"/>
            <ac:inkMk id="25" creationId="{1E6204D2-DFF1-4D70-B1CB-BC05A3837F5C}"/>
          </ac:inkMkLst>
        </pc:inkChg>
        <pc:inkChg chg="add del mod">
          <ac:chgData name="Devarakonda, David (external - Partner)" userId="27efa0e9-7ed0-47d2-ae4e-162791999438" providerId="ADAL" clId="{C53BBC54-E675-4CED-877D-3844A57B0139}" dt="2022-04-27T12:52:00.846" v="1326"/>
          <ac:inkMkLst>
            <pc:docMk/>
            <pc:sldMk cId="2076503875" sldId="445"/>
            <ac:inkMk id="27" creationId="{282B8E58-D4B7-4DA8-BC6C-7E8FFAB4773E}"/>
          </ac:inkMkLst>
        </pc:inkChg>
        <pc:inkChg chg="add del mod">
          <ac:chgData name="Devarakonda, David (external - Partner)" userId="27efa0e9-7ed0-47d2-ae4e-162791999438" providerId="ADAL" clId="{C53BBC54-E675-4CED-877D-3844A57B0139}" dt="2022-04-27T12:52:11.194" v="1333"/>
          <ac:inkMkLst>
            <pc:docMk/>
            <pc:sldMk cId="2076503875" sldId="445"/>
            <ac:inkMk id="29" creationId="{62AA860F-F343-498E-AB4A-19CB73AAB1C8}"/>
          </ac:inkMkLst>
        </pc:inkChg>
        <pc:inkChg chg="add del mod">
          <ac:chgData name="Devarakonda, David (external - Partner)" userId="27efa0e9-7ed0-47d2-ae4e-162791999438" providerId="ADAL" clId="{C53BBC54-E675-4CED-877D-3844A57B0139}" dt="2022-04-27T12:52:00.848" v="1327"/>
          <ac:inkMkLst>
            <pc:docMk/>
            <pc:sldMk cId="2076503875" sldId="445"/>
            <ac:inkMk id="31" creationId="{BD2BF1A9-AD2F-46C9-B2B5-54D55D34329D}"/>
          </ac:inkMkLst>
        </pc:inkChg>
        <pc:inkChg chg="add del mod">
          <ac:chgData name="Devarakonda, David (external - Partner)" userId="27efa0e9-7ed0-47d2-ae4e-162791999438" providerId="ADAL" clId="{C53BBC54-E675-4CED-877D-3844A57B0139}" dt="2022-04-27T12:52:09.151" v="1328"/>
          <ac:inkMkLst>
            <pc:docMk/>
            <pc:sldMk cId="2076503875" sldId="445"/>
            <ac:inkMk id="32" creationId="{6023B049-E968-4656-A9DA-35E0909414CE}"/>
          </ac:inkMkLst>
        </pc:inkChg>
        <pc:inkChg chg="add del">
          <ac:chgData name="Devarakonda, David (external - Partner)" userId="27efa0e9-7ed0-47d2-ae4e-162791999438" providerId="ADAL" clId="{C53BBC54-E675-4CED-877D-3844A57B0139}" dt="2022-04-27T12:52:11.195" v="1334"/>
          <ac:inkMkLst>
            <pc:docMk/>
            <pc:sldMk cId="2076503875" sldId="445"/>
            <ac:inkMk id="34" creationId="{6C6838F2-B8AA-489D-BC6C-D5A63883CE97}"/>
          </ac:inkMkLst>
        </pc:inkChg>
        <pc:inkChg chg="add del mod">
          <ac:chgData name="Devarakonda, David (external - Partner)" userId="27efa0e9-7ed0-47d2-ae4e-162791999438" providerId="ADAL" clId="{C53BBC54-E675-4CED-877D-3844A57B0139}" dt="2022-04-27T12:52:10.176" v="1332"/>
          <ac:inkMkLst>
            <pc:docMk/>
            <pc:sldMk cId="2076503875" sldId="445"/>
            <ac:inkMk id="35" creationId="{BA7239FB-B8DD-4600-948C-165599EE541D}"/>
          </ac:inkMkLst>
        </pc:inkChg>
        <pc:inkChg chg="add del mod">
          <ac:chgData name="Devarakonda, David (external - Partner)" userId="27efa0e9-7ed0-47d2-ae4e-162791999438" providerId="ADAL" clId="{C53BBC54-E675-4CED-877D-3844A57B0139}" dt="2022-04-27T12:51:48.230" v="1323" actId="9405"/>
          <ac:inkMkLst>
            <pc:docMk/>
            <pc:sldMk cId="2076503875" sldId="445"/>
            <ac:inkMk id="37" creationId="{26AB23B7-E003-4BF8-BAE6-88098A18917F}"/>
          </ac:inkMkLst>
        </pc:inkChg>
        <pc:inkChg chg="add del mod">
          <ac:chgData name="Devarakonda, David (external - Partner)" userId="27efa0e9-7ed0-47d2-ae4e-162791999438" providerId="ADAL" clId="{C53BBC54-E675-4CED-877D-3844A57B0139}" dt="2022-04-27T12:51:47.948" v="1322"/>
          <ac:inkMkLst>
            <pc:docMk/>
            <pc:sldMk cId="2076503875" sldId="445"/>
            <ac:inkMk id="38" creationId="{72E03124-C458-45D9-B05B-12940C138AF7}"/>
          </ac:inkMkLst>
        </pc:inkChg>
        <pc:inkChg chg="add del">
          <ac:chgData name="Devarakonda, David (external - Partner)" userId="27efa0e9-7ed0-47d2-ae4e-162791999438" providerId="ADAL" clId="{C53BBC54-E675-4CED-877D-3844A57B0139}" dt="2022-04-27T12:51:46.256" v="1320" actId="9405"/>
          <ac:inkMkLst>
            <pc:docMk/>
            <pc:sldMk cId="2076503875" sldId="445"/>
            <ac:inkMk id="40" creationId="{ED0BE1B2-A04B-4739-A308-01E94B924DAB}"/>
          </ac:inkMkLst>
        </pc:inkChg>
        <pc:inkChg chg="add del">
          <ac:chgData name="Devarakonda, David (external - Partner)" userId="27efa0e9-7ed0-47d2-ae4e-162791999438" providerId="ADAL" clId="{C53BBC54-E675-4CED-877D-3844A57B0139}" dt="2022-04-27T12:51:49.613" v="1325" actId="9405"/>
          <ac:inkMkLst>
            <pc:docMk/>
            <pc:sldMk cId="2076503875" sldId="445"/>
            <ac:inkMk id="41" creationId="{DCA364E7-7A51-4DA1-9ECD-9B300E752E77}"/>
          </ac:inkMkLst>
        </pc:inkChg>
      </pc:sldChg>
      <pc:sldChg chg="addSp delSp modSp add mod">
        <pc:chgData name="Devarakonda, David (external - Partner)" userId="27efa0e9-7ed0-47d2-ae4e-162791999438" providerId="ADAL" clId="{C53BBC54-E675-4CED-877D-3844A57B0139}" dt="2022-04-27T12:08:34.319" v="677" actId="20577"/>
        <pc:sldMkLst>
          <pc:docMk/>
          <pc:sldMk cId="877700686" sldId="446"/>
        </pc:sldMkLst>
        <pc:spChg chg="mod">
          <ac:chgData name="Devarakonda, David (external - Partner)" userId="27efa0e9-7ed0-47d2-ae4e-162791999438" providerId="ADAL" clId="{C53BBC54-E675-4CED-877D-3844A57B0139}" dt="2022-04-27T12:08:34.319" v="677" actId="20577"/>
          <ac:spMkLst>
            <pc:docMk/>
            <pc:sldMk cId="877700686" sldId="446"/>
            <ac:spMk id="17" creationId="{58EB4E84-3DC1-4679-AA9F-2DB84BB540EF}"/>
          </ac:spMkLst>
        </pc:spChg>
        <pc:spChg chg="mod">
          <ac:chgData name="Devarakonda, David (external - Partner)" userId="27efa0e9-7ed0-47d2-ae4e-162791999438" providerId="ADAL" clId="{C53BBC54-E675-4CED-877D-3844A57B0139}" dt="2022-04-27T12:07:44.524" v="655" actId="207"/>
          <ac:spMkLst>
            <pc:docMk/>
            <pc:sldMk cId="877700686" sldId="446"/>
            <ac:spMk id="21" creationId="{2BB159A7-B2B6-4589-B123-396AA315C29A}"/>
          </ac:spMkLst>
        </pc:spChg>
        <pc:picChg chg="add mod">
          <ac:chgData name="Devarakonda, David (external - Partner)" userId="27efa0e9-7ed0-47d2-ae4e-162791999438" providerId="ADAL" clId="{C53BBC54-E675-4CED-877D-3844A57B0139}" dt="2022-04-27T12:06:56.175" v="647" actId="14100"/>
          <ac:picMkLst>
            <pc:docMk/>
            <pc:sldMk cId="877700686" sldId="446"/>
            <ac:picMk id="3" creationId="{40D1CEED-51F9-4190-9320-38E9BCB290E3}"/>
          </ac:picMkLst>
        </pc:picChg>
        <pc:picChg chg="del">
          <ac:chgData name="Devarakonda, David (external - Partner)" userId="27efa0e9-7ed0-47d2-ae4e-162791999438" providerId="ADAL" clId="{C53BBC54-E675-4CED-877D-3844A57B0139}" dt="2022-04-27T12:05:56.365" v="525" actId="478"/>
          <ac:picMkLst>
            <pc:docMk/>
            <pc:sldMk cId="877700686" sldId="446"/>
            <ac:picMk id="6" creationId="{94EF3869-CBB1-4F02-9656-A7FAD4538005}"/>
          </ac:picMkLst>
        </pc:picChg>
      </pc:sldChg>
      <pc:sldChg chg="addSp delSp modSp add mod">
        <pc:chgData name="Devarakonda, David (external - Partner)" userId="27efa0e9-7ed0-47d2-ae4e-162791999438" providerId="ADAL" clId="{C53BBC54-E675-4CED-877D-3844A57B0139}" dt="2022-04-27T12:17:50.938" v="745" actId="20577"/>
        <pc:sldMkLst>
          <pc:docMk/>
          <pc:sldMk cId="2135482365" sldId="447"/>
        </pc:sldMkLst>
        <pc:spChg chg="mod">
          <ac:chgData name="Devarakonda, David (external - Partner)" userId="27efa0e9-7ed0-47d2-ae4e-162791999438" providerId="ADAL" clId="{C53BBC54-E675-4CED-877D-3844A57B0139}" dt="2022-04-27T12:17:50.938" v="745" actId="20577"/>
          <ac:spMkLst>
            <pc:docMk/>
            <pc:sldMk cId="2135482365" sldId="447"/>
            <ac:spMk id="17" creationId="{58EB4E84-3DC1-4679-AA9F-2DB84BB540EF}"/>
          </ac:spMkLst>
        </pc:spChg>
        <pc:spChg chg="mod">
          <ac:chgData name="Devarakonda, David (external - Partner)" userId="27efa0e9-7ed0-47d2-ae4e-162791999438" providerId="ADAL" clId="{C53BBC54-E675-4CED-877D-3844A57B0139}" dt="2022-04-27T12:13:57.166" v="698" actId="20577"/>
          <ac:spMkLst>
            <pc:docMk/>
            <pc:sldMk cId="2135482365" sldId="447"/>
            <ac:spMk id="21" creationId="{2BB159A7-B2B6-4589-B123-396AA315C29A}"/>
          </ac:spMkLst>
        </pc:spChg>
        <pc:picChg chg="del">
          <ac:chgData name="Devarakonda, David (external - Partner)" userId="27efa0e9-7ed0-47d2-ae4e-162791999438" providerId="ADAL" clId="{C53BBC54-E675-4CED-877D-3844A57B0139}" dt="2022-04-27T12:16:56.140" v="708" actId="478"/>
          <ac:picMkLst>
            <pc:docMk/>
            <pc:sldMk cId="2135482365" sldId="447"/>
            <ac:picMk id="3" creationId="{40D1CEED-51F9-4190-9320-38E9BCB290E3}"/>
          </ac:picMkLst>
        </pc:picChg>
        <pc:picChg chg="add mod">
          <ac:chgData name="Devarakonda, David (external - Partner)" userId="27efa0e9-7ed0-47d2-ae4e-162791999438" providerId="ADAL" clId="{C53BBC54-E675-4CED-877D-3844A57B0139}" dt="2022-04-27T12:17:27.031" v="740" actId="1036"/>
          <ac:picMkLst>
            <pc:docMk/>
            <pc:sldMk cId="2135482365" sldId="447"/>
            <ac:picMk id="4" creationId="{128ABB1A-4E83-4E54-A7E8-49292DBEB179}"/>
          </ac:picMkLst>
        </pc:picChg>
      </pc:sldChg>
      <pc:sldChg chg="addSp delSp modSp add mod">
        <pc:chgData name="Devarakonda, David (external - Partner)" userId="27efa0e9-7ed0-47d2-ae4e-162791999438" providerId="ADAL" clId="{C53BBC54-E675-4CED-877D-3844A57B0139}" dt="2022-04-27T12:21:19.387" v="873" actId="1035"/>
        <pc:sldMkLst>
          <pc:docMk/>
          <pc:sldMk cId="2169528757" sldId="448"/>
        </pc:sldMkLst>
        <pc:spChg chg="mod">
          <ac:chgData name="Devarakonda, David (external - Partner)" userId="27efa0e9-7ed0-47d2-ae4e-162791999438" providerId="ADAL" clId="{C53BBC54-E675-4CED-877D-3844A57B0139}" dt="2022-04-27T12:18:11.247" v="760" actId="20577"/>
          <ac:spMkLst>
            <pc:docMk/>
            <pc:sldMk cId="2169528757" sldId="448"/>
            <ac:spMk id="17" creationId="{58EB4E84-3DC1-4679-AA9F-2DB84BB540EF}"/>
          </ac:spMkLst>
        </pc:spChg>
        <pc:spChg chg="mod">
          <ac:chgData name="Devarakonda, David (external - Partner)" userId="27efa0e9-7ed0-47d2-ae4e-162791999438" providerId="ADAL" clId="{C53BBC54-E675-4CED-877D-3844A57B0139}" dt="2022-04-27T12:19:27.549" v="765" actId="404"/>
          <ac:spMkLst>
            <pc:docMk/>
            <pc:sldMk cId="2169528757" sldId="448"/>
            <ac:spMk id="21" creationId="{2BB159A7-B2B6-4589-B123-396AA315C29A}"/>
          </ac:spMkLst>
        </pc:spChg>
        <pc:picChg chg="add mod">
          <ac:chgData name="Devarakonda, David (external - Partner)" userId="27efa0e9-7ed0-47d2-ae4e-162791999438" providerId="ADAL" clId="{C53BBC54-E675-4CED-877D-3844A57B0139}" dt="2022-04-27T12:21:19.387" v="873" actId="1035"/>
          <ac:picMkLst>
            <pc:docMk/>
            <pc:sldMk cId="2169528757" sldId="448"/>
            <ac:picMk id="3" creationId="{AA85374C-47F5-4508-B4DA-6BB59E443B8A}"/>
          </ac:picMkLst>
        </pc:picChg>
        <pc:picChg chg="del">
          <ac:chgData name="Devarakonda, David (external - Partner)" userId="27efa0e9-7ed0-47d2-ae4e-162791999438" providerId="ADAL" clId="{C53BBC54-E675-4CED-877D-3844A57B0139}" dt="2022-04-27T12:18:16.695" v="761" actId="478"/>
          <ac:picMkLst>
            <pc:docMk/>
            <pc:sldMk cId="2169528757" sldId="448"/>
            <ac:picMk id="4" creationId="{128ABB1A-4E83-4E54-A7E8-49292DBEB179}"/>
          </ac:picMkLst>
        </pc:picChg>
      </pc:sldChg>
      <pc:sldChg chg="addSp delSp modSp add mod">
        <pc:chgData name="Devarakonda, David (external - Partner)" userId="27efa0e9-7ed0-47d2-ae4e-162791999438" providerId="ADAL" clId="{C53BBC54-E675-4CED-877D-3844A57B0139}" dt="2022-04-27T12:24:21.048" v="890"/>
        <pc:sldMkLst>
          <pc:docMk/>
          <pc:sldMk cId="238420154" sldId="449"/>
        </pc:sldMkLst>
        <pc:spChg chg="mod">
          <ac:chgData name="Devarakonda, David (external - Partner)" userId="27efa0e9-7ed0-47d2-ae4e-162791999438" providerId="ADAL" clId="{C53BBC54-E675-4CED-877D-3844A57B0139}" dt="2022-04-27T12:24:21.048" v="890"/>
          <ac:spMkLst>
            <pc:docMk/>
            <pc:sldMk cId="238420154" sldId="449"/>
            <ac:spMk id="17" creationId="{58EB4E84-3DC1-4679-AA9F-2DB84BB540EF}"/>
          </ac:spMkLst>
        </pc:spChg>
        <pc:spChg chg="mod">
          <ac:chgData name="Devarakonda, David (external - Partner)" userId="27efa0e9-7ed0-47d2-ae4e-162791999438" providerId="ADAL" clId="{C53BBC54-E675-4CED-877D-3844A57B0139}" dt="2022-04-27T12:24:01.554" v="885" actId="20577"/>
          <ac:spMkLst>
            <pc:docMk/>
            <pc:sldMk cId="238420154" sldId="449"/>
            <ac:spMk id="21" creationId="{2BB159A7-B2B6-4589-B123-396AA315C29A}"/>
          </ac:spMkLst>
        </pc:spChg>
        <pc:picChg chg="del">
          <ac:chgData name="Devarakonda, David (external - Partner)" userId="27efa0e9-7ed0-47d2-ae4e-162791999438" providerId="ADAL" clId="{C53BBC54-E675-4CED-877D-3844A57B0139}" dt="2022-04-27T12:23:09.297" v="875" actId="478"/>
          <ac:picMkLst>
            <pc:docMk/>
            <pc:sldMk cId="238420154" sldId="449"/>
            <ac:picMk id="3" creationId="{AA85374C-47F5-4508-B4DA-6BB59E443B8A}"/>
          </ac:picMkLst>
        </pc:picChg>
        <pc:picChg chg="add mod">
          <ac:chgData name="Devarakonda, David (external - Partner)" userId="27efa0e9-7ed0-47d2-ae4e-162791999438" providerId="ADAL" clId="{C53BBC54-E675-4CED-877D-3844A57B0139}" dt="2022-04-27T12:23:29.502" v="880" actId="14100"/>
          <ac:picMkLst>
            <pc:docMk/>
            <pc:sldMk cId="238420154" sldId="449"/>
            <ac:picMk id="4" creationId="{EA4B43DC-B3C4-4AB9-A1CA-29D89EAF6EE3}"/>
          </ac:picMkLst>
        </pc:picChg>
      </pc:sldChg>
      <pc:sldChg chg="addSp delSp modSp add mod">
        <pc:chgData name="Devarakonda, David (external - Partner)" userId="27efa0e9-7ed0-47d2-ae4e-162791999438" providerId="ADAL" clId="{C53BBC54-E675-4CED-877D-3844A57B0139}" dt="2022-04-27T12:26:06.643" v="920" actId="20577"/>
        <pc:sldMkLst>
          <pc:docMk/>
          <pc:sldMk cId="4120064433" sldId="450"/>
        </pc:sldMkLst>
        <pc:spChg chg="mod">
          <ac:chgData name="Devarakonda, David (external - Partner)" userId="27efa0e9-7ed0-47d2-ae4e-162791999438" providerId="ADAL" clId="{C53BBC54-E675-4CED-877D-3844A57B0139}" dt="2022-04-27T12:26:06.643" v="920" actId="20577"/>
          <ac:spMkLst>
            <pc:docMk/>
            <pc:sldMk cId="4120064433" sldId="450"/>
            <ac:spMk id="17" creationId="{58EB4E84-3DC1-4679-AA9F-2DB84BB540EF}"/>
          </ac:spMkLst>
        </pc:spChg>
        <pc:spChg chg="mod">
          <ac:chgData name="Devarakonda, David (external - Partner)" userId="27efa0e9-7ed0-47d2-ae4e-162791999438" providerId="ADAL" clId="{C53BBC54-E675-4CED-877D-3844A57B0139}" dt="2022-04-27T12:25:58.283" v="908" actId="20577"/>
          <ac:spMkLst>
            <pc:docMk/>
            <pc:sldMk cId="4120064433" sldId="450"/>
            <ac:spMk id="21" creationId="{2BB159A7-B2B6-4589-B123-396AA315C29A}"/>
          </ac:spMkLst>
        </pc:spChg>
        <pc:picChg chg="add mod">
          <ac:chgData name="Devarakonda, David (external - Partner)" userId="27efa0e9-7ed0-47d2-ae4e-162791999438" providerId="ADAL" clId="{C53BBC54-E675-4CED-877D-3844A57B0139}" dt="2022-04-27T12:25:38.596" v="897" actId="14100"/>
          <ac:picMkLst>
            <pc:docMk/>
            <pc:sldMk cId="4120064433" sldId="450"/>
            <ac:picMk id="3" creationId="{F9372EEF-80A6-49D9-B09B-BC5BE83D1BF1}"/>
          </ac:picMkLst>
        </pc:picChg>
        <pc:picChg chg="del">
          <ac:chgData name="Devarakonda, David (external - Partner)" userId="27efa0e9-7ed0-47d2-ae4e-162791999438" providerId="ADAL" clId="{C53BBC54-E675-4CED-877D-3844A57B0139}" dt="2022-04-27T12:25:16.993" v="892" actId="478"/>
          <ac:picMkLst>
            <pc:docMk/>
            <pc:sldMk cId="4120064433" sldId="450"/>
            <ac:picMk id="4" creationId="{EA4B43DC-B3C4-4AB9-A1CA-29D89EAF6EE3}"/>
          </ac:picMkLst>
        </pc:picChg>
      </pc:sldChg>
      <pc:sldChg chg="addSp delSp modSp add mod">
        <pc:chgData name="Devarakonda, David (external - Partner)" userId="27efa0e9-7ed0-47d2-ae4e-162791999438" providerId="ADAL" clId="{C53BBC54-E675-4CED-877D-3844A57B0139}" dt="2022-04-27T12:30:30.007" v="1139" actId="20577"/>
        <pc:sldMkLst>
          <pc:docMk/>
          <pc:sldMk cId="37122841" sldId="451"/>
        </pc:sldMkLst>
        <pc:spChg chg="mod">
          <ac:chgData name="Devarakonda, David (external - Partner)" userId="27efa0e9-7ed0-47d2-ae4e-162791999438" providerId="ADAL" clId="{C53BBC54-E675-4CED-877D-3844A57B0139}" dt="2022-04-27T12:30:30.007" v="1139" actId="20577"/>
          <ac:spMkLst>
            <pc:docMk/>
            <pc:sldMk cId="37122841" sldId="451"/>
            <ac:spMk id="17" creationId="{58EB4E84-3DC1-4679-AA9F-2DB84BB540EF}"/>
          </ac:spMkLst>
        </pc:spChg>
        <pc:spChg chg="mod">
          <ac:chgData name="Devarakonda, David (external - Partner)" userId="27efa0e9-7ed0-47d2-ae4e-162791999438" providerId="ADAL" clId="{C53BBC54-E675-4CED-877D-3844A57B0139}" dt="2022-04-27T12:30:11.963" v="1123" actId="20577"/>
          <ac:spMkLst>
            <pc:docMk/>
            <pc:sldMk cId="37122841" sldId="451"/>
            <ac:spMk id="21" creationId="{2BB159A7-B2B6-4589-B123-396AA315C29A}"/>
          </ac:spMkLst>
        </pc:spChg>
        <pc:picChg chg="del">
          <ac:chgData name="Devarakonda, David (external - Partner)" userId="27efa0e9-7ed0-47d2-ae4e-162791999438" providerId="ADAL" clId="{C53BBC54-E675-4CED-877D-3844A57B0139}" dt="2022-04-27T12:27:46.517" v="922" actId="478"/>
          <ac:picMkLst>
            <pc:docMk/>
            <pc:sldMk cId="37122841" sldId="451"/>
            <ac:picMk id="3" creationId="{F9372EEF-80A6-49D9-B09B-BC5BE83D1BF1}"/>
          </ac:picMkLst>
        </pc:picChg>
        <pc:picChg chg="add mod">
          <ac:chgData name="Devarakonda, David (external - Partner)" userId="27efa0e9-7ed0-47d2-ae4e-162791999438" providerId="ADAL" clId="{C53BBC54-E675-4CED-877D-3844A57B0139}" dt="2022-04-27T12:30:02.609" v="1115" actId="1035"/>
          <ac:picMkLst>
            <pc:docMk/>
            <pc:sldMk cId="37122841" sldId="451"/>
            <ac:picMk id="4" creationId="{809BC3B2-4BF8-45E5-9E10-227F191FCDAA}"/>
          </ac:picMkLst>
        </pc:picChg>
      </pc:sldChg>
      <pc:sldChg chg="addSp delSp modSp add mod">
        <pc:chgData name="Devarakonda, David (external - Partner)" userId="27efa0e9-7ed0-47d2-ae4e-162791999438" providerId="ADAL" clId="{C53BBC54-E675-4CED-877D-3844A57B0139}" dt="2022-04-27T12:32:48.940" v="1179" actId="20577"/>
        <pc:sldMkLst>
          <pc:docMk/>
          <pc:sldMk cId="1204996040" sldId="452"/>
        </pc:sldMkLst>
        <pc:spChg chg="mod">
          <ac:chgData name="Devarakonda, David (external - Partner)" userId="27efa0e9-7ed0-47d2-ae4e-162791999438" providerId="ADAL" clId="{C53BBC54-E675-4CED-877D-3844A57B0139}" dt="2022-04-27T12:32:48.940" v="1179" actId="20577"/>
          <ac:spMkLst>
            <pc:docMk/>
            <pc:sldMk cId="1204996040" sldId="452"/>
            <ac:spMk id="17" creationId="{58EB4E84-3DC1-4679-AA9F-2DB84BB540EF}"/>
          </ac:spMkLst>
        </pc:spChg>
        <pc:spChg chg="mod">
          <ac:chgData name="Devarakonda, David (external - Partner)" userId="27efa0e9-7ed0-47d2-ae4e-162791999438" providerId="ADAL" clId="{C53BBC54-E675-4CED-877D-3844A57B0139}" dt="2022-04-27T12:32:33.149" v="1158" actId="207"/>
          <ac:spMkLst>
            <pc:docMk/>
            <pc:sldMk cId="1204996040" sldId="452"/>
            <ac:spMk id="21" creationId="{2BB159A7-B2B6-4589-B123-396AA315C29A}"/>
          </ac:spMkLst>
        </pc:spChg>
        <pc:picChg chg="add mod">
          <ac:chgData name="Devarakonda, David (external - Partner)" userId="27efa0e9-7ed0-47d2-ae4e-162791999438" providerId="ADAL" clId="{C53BBC54-E675-4CED-877D-3844A57B0139}" dt="2022-04-27T12:32:16.653" v="1146" actId="1076"/>
          <ac:picMkLst>
            <pc:docMk/>
            <pc:sldMk cId="1204996040" sldId="452"/>
            <ac:picMk id="3" creationId="{E9772D1B-C028-46AA-9095-DF8D6E45C9BE}"/>
          </ac:picMkLst>
        </pc:picChg>
        <pc:picChg chg="del">
          <ac:chgData name="Devarakonda, David (external - Partner)" userId="27efa0e9-7ed0-47d2-ae4e-162791999438" providerId="ADAL" clId="{C53BBC54-E675-4CED-877D-3844A57B0139}" dt="2022-04-27T12:31:56.134" v="1141" actId="478"/>
          <ac:picMkLst>
            <pc:docMk/>
            <pc:sldMk cId="1204996040" sldId="452"/>
            <ac:picMk id="4" creationId="{809BC3B2-4BF8-45E5-9E10-227F191FCDAA}"/>
          </ac:picMkLst>
        </pc:picChg>
      </pc:sldChg>
      <pc:sldChg chg="addSp delSp modSp add mod">
        <pc:chgData name="Devarakonda, David (external - Partner)" userId="27efa0e9-7ed0-47d2-ae4e-162791999438" providerId="ADAL" clId="{C53BBC54-E675-4CED-877D-3844A57B0139}" dt="2022-04-27T12:36:47.038" v="1211" actId="207"/>
        <pc:sldMkLst>
          <pc:docMk/>
          <pc:sldMk cId="1886569863" sldId="453"/>
        </pc:sldMkLst>
        <pc:spChg chg="mod">
          <ac:chgData name="Devarakonda, David (external - Partner)" userId="27efa0e9-7ed0-47d2-ae4e-162791999438" providerId="ADAL" clId="{C53BBC54-E675-4CED-877D-3844A57B0139}" dt="2022-04-27T12:33:10.467" v="1199" actId="20577"/>
          <ac:spMkLst>
            <pc:docMk/>
            <pc:sldMk cId="1886569863" sldId="453"/>
            <ac:spMk id="17" creationId="{58EB4E84-3DC1-4679-AA9F-2DB84BB540EF}"/>
          </ac:spMkLst>
        </pc:spChg>
        <pc:spChg chg="mod">
          <ac:chgData name="Devarakonda, David (external - Partner)" userId="27efa0e9-7ed0-47d2-ae4e-162791999438" providerId="ADAL" clId="{C53BBC54-E675-4CED-877D-3844A57B0139}" dt="2022-04-27T12:36:47.038" v="1211" actId="207"/>
          <ac:spMkLst>
            <pc:docMk/>
            <pc:sldMk cId="1886569863" sldId="453"/>
            <ac:spMk id="21" creationId="{2BB159A7-B2B6-4589-B123-396AA315C29A}"/>
          </ac:spMkLst>
        </pc:spChg>
        <pc:picChg chg="del">
          <ac:chgData name="Devarakonda, David (external - Partner)" userId="27efa0e9-7ed0-47d2-ae4e-162791999438" providerId="ADAL" clId="{C53BBC54-E675-4CED-877D-3844A57B0139}" dt="2022-04-27T12:35:55.834" v="1200" actId="478"/>
          <ac:picMkLst>
            <pc:docMk/>
            <pc:sldMk cId="1886569863" sldId="453"/>
            <ac:picMk id="3" creationId="{E9772D1B-C028-46AA-9095-DF8D6E45C9BE}"/>
          </ac:picMkLst>
        </pc:picChg>
        <pc:picChg chg="add mod">
          <ac:chgData name="Devarakonda, David (external - Partner)" userId="27efa0e9-7ed0-47d2-ae4e-162791999438" providerId="ADAL" clId="{C53BBC54-E675-4CED-877D-3844A57B0139}" dt="2022-04-27T12:36:15.251" v="1205" actId="14100"/>
          <ac:picMkLst>
            <pc:docMk/>
            <pc:sldMk cId="1886569863" sldId="453"/>
            <ac:picMk id="4" creationId="{41079010-3D98-405B-AE60-D77557E84934}"/>
          </ac:picMkLst>
        </pc:picChg>
      </pc:sldChg>
      <pc:sldChg chg="addSp delSp modSp add mod">
        <pc:chgData name="Devarakonda, David (external - Partner)" userId="27efa0e9-7ed0-47d2-ae4e-162791999438" providerId="ADAL" clId="{C53BBC54-E675-4CED-877D-3844A57B0139}" dt="2022-04-27T12:39:30.491" v="1255" actId="207"/>
        <pc:sldMkLst>
          <pc:docMk/>
          <pc:sldMk cId="751643222" sldId="454"/>
        </pc:sldMkLst>
        <pc:spChg chg="mod">
          <ac:chgData name="Devarakonda, David (external - Partner)" userId="27efa0e9-7ed0-47d2-ae4e-162791999438" providerId="ADAL" clId="{C53BBC54-E675-4CED-877D-3844A57B0139}" dt="2022-04-27T12:37:12.581" v="1215" actId="20577"/>
          <ac:spMkLst>
            <pc:docMk/>
            <pc:sldMk cId="751643222" sldId="454"/>
            <ac:spMk id="17" creationId="{58EB4E84-3DC1-4679-AA9F-2DB84BB540EF}"/>
          </ac:spMkLst>
        </pc:spChg>
        <pc:spChg chg="mod">
          <ac:chgData name="Devarakonda, David (external - Partner)" userId="27efa0e9-7ed0-47d2-ae4e-162791999438" providerId="ADAL" clId="{C53BBC54-E675-4CED-877D-3844A57B0139}" dt="2022-04-27T12:39:30.491" v="1255" actId="207"/>
          <ac:spMkLst>
            <pc:docMk/>
            <pc:sldMk cId="751643222" sldId="454"/>
            <ac:spMk id="21" creationId="{2BB159A7-B2B6-4589-B123-396AA315C29A}"/>
          </ac:spMkLst>
        </pc:spChg>
        <pc:picChg chg="add mod">
          <ac:chgData name="Devarakonda, David (external - Partner)" userId="27efa0e9-7ed0-47d2-ae4e-162791999438" providerId="ADAL" clId="{C53BBC54-E675-4CED-877D-3844A57B0139}" dt="2022-04-27T12:39:11.743" v="1221" actId="14100"/>
          <ac:picMkLst>
            <pc:docMk/>
            <pc:sldMk cId="751643222" sldId="454"/>
            <ac:picMk id="3" creationId="{EA599DC8-3BB9-49EA-8E57-A35D983881F5}"/>
          </ac:picMkLst>
        </pc:picChg>
        <pc:picChg chg="del">
          <ac:chgData name="Devarakonda, David (external - Partner)" userId="27efa0e9-7ed0-47d2-ae4e-162791999438" providerId="ADAL" clId="{C53BBC54-E675-4CED-877D-3844A57B0139}" dt="2022-04-27T12:38:47.133" v="1216" actId="478"/>
          <ac:picMkLst>
            <pc:docMk/>
            <pc:sldMk cId="751643222" sldId="454"/>
            <ac:picMk id="4" creationId="{41079010-3D98-405B-AE60-D77557E84934}"/>
          </ac:picMkLst>
        </pc:picChg>
      </pc:sldChg>
      <pc:sldChg chg="addSp delSp modSp add mod">
        <pc:chgData name="Devarakonda, David (external - Partner)" userId="27efa0e9-7ed0-47d2-ae4e-162791999438" providerId="ADAL" clId="{C53BBC54-E675-4CED-877D-3844A57B0139}" dt="2022-04-27T12:44:33.553" v="1299" actId="20577"/>
        <pc:sldMkLst>
          <pc:docMk/>
          <pc:sldMk cId="563245902" sldId="455"/>
        </pc:sldMkLst>
        <pc:spChg chg="mod">
          <ac:chgData name="Devarakonda, David (external - Partner)" userId="27efa0e9-7ed0-47d2-ae4e-162791999438" providerId="ADAL" clId="{C53BBC54-E675-4CED-877D-3844A57B0139}" dt="2022-04-27T12:43:47.201" v="1282" actId="1076"/>
          <ac:spMkLst>
            <pc:docMk/>
            <pc:sldMk cId="563245902" sldId="455"/>
            <ac:spMk id="13" creationId="{F29A404C-F70C-4A3B-A4A9-438647492C4E}"/>
          </ac:spMkLst>
        </pc:spChg>
        <pc:spChg chg="mod">
          <ac:chgData name="Devarakonda, David (external - Partner)" userId="27efa0e9-7ed0-47d2-ae4e-162791999438" providerId="ADAL" clId="{C53BBC54-E675-4CED-877D-3844A57B0139}" dt="2022-04-27T12:44:33.553" v="1299" actId="20577"/>
          <ac:spMkLst>
            <pc:docMk/>
            <pc:sldMk cId="563245902" sldId="455"/>
            <ac:spMk id="17" creationId="{58EB4E84-3DC1-4679-AA9F-2DB84BB540EF}"/>
          </ac:spMkLst>
        </pc:spChg>
        <pc:spChg chg="mod">
          <ac:chgData name="Devarakonda, David (external - Partner)" userId="27efa0e9-7ed0-47d2-ae4e-162791999438" providerId="ADAL" clId="{C53BBC54-E675-4CED-877D-3844A57B0139}" dt="2022-04-27T12:44:14.056" v="1292" actId="14100"/>
          <ac:spMkLst>
            <pc:docMk/>
            <pc:sldMk cId="563245902" sldId="455"/>
            <ac:spMk id="21" creationId="{2BB159A7-B2B6-4589-B123-396AA315C29A}"/>
          </ac:spMkLst>
        </pc:spChg>
        <pc:picChg chg="del">
          <ac:chgData name="Devarakonda, David (external - Partner)" userId="27efa0e9-7ed0-47d2-ae4e-162791999438" providerId="ADAL" clId="{C53BBC54-E675-4CED-877D-3844A57B0139}" dt="2022-04-27T12:42:33.757" v="1257" actId="478"/>
          <ac:picMkLst>
            <pc:docMk/>
            <pc:sldMk cId="563245902" sldId="455"/>
            <ac:picMk id="3" creationId="{EA599DC8-3BB9-49EA-8E57-A35D983881F5}"/>
          </ac:picMkLst>
        </pc:picChg>
        <pc:picChg chg="add mod">
          <ac:chgData name="Devarakonda, David (external - Partner)" userId="27efa0e9-7ed0-47d2-ae4e-162791999438" providerId="ADAL" clId="{C53BBC54-E675-4CED-877D-3844A57B0139}" dt="2022-04-27T12:43:05.441" v="1265" actId="14100"/>
          <ac:picMkLst>
            <pc:docMk/>
            <pc:sldMk cId="563245902" sldId="455"/>
            <ac:picMk id="4" creationId="{733B874B-A82B-4244-A04E-DF90B7CE8200}"/>
          </ac:picMkLst>
        </pc:picChg>
      </pc:sldChg>
      <pc:sldChg chg="add del">
        <pc:chgData name="Devarakonda, David (external - Partner)" userId="27efa0e9-7ed0-47d2-ae4e-162791999438" providerId="ADAL" clId="{C53BBC54-E675-4CED-877D-3844A57B0139}" dt="2022-04-27T13:00:03.159" v="1389" actId="47"/>
        <pc:sldMkLst>
          <pc:docMk/>
          <pc:sldMk cId="1237085963" sldId="456"/>
        </pc:sldMkLst>
      </pc:sldChg>
      <pc:sldChg chg="add">
        <pc:chgData name="Devarakonda, David (external - Partner)" userId="27efa0e9-7ed0-47d2-ae4e-162791999438" providerId="ADAL" clId="{C53BBC54-E675-4CED-877D-3844A57B0139}" dt="2022-04-27T13:01:14.304" v="1395" actId="2890"/>
        <pc:sldMkLst>
          <pc:docMk/>
          <pc:sldMk cId="3844828056" sldId="456"/>
        </pc:sldMkLst>
      </pc:sldChg>
      <pc:sldChg chg="addSp delSp modSp add mod ord">
        <pc:chgData name="Devarakonda, David (external - Partner)" userId="27efa0e9-7ed0-47d2-ae4e-162791999438" providerId="ADAL" clId="{C53BBC54-E675-4CED-877D-3844A57B0139}" dt="2022-04-27T13:02:13.370" v="1437"/>
        <pc:sldMkLst>
          <pc:docMk/>
          <pc:sldMk cId="158449253" sldId="457"/>
        </pc:sldMkLst>
        <pc:spChg chg="del">
          <ac:chgData name="Devarakonda, David (external - Partner)" userId="27efa0e9-7ed0-47d2-ae4e-162791999438" providerId="ADAL" clId="{C53BBC54-E675-4CED-877D-3844A57B0139}" dt="2022-04-27T13:01:34.113" v="1399" actId="478"/>
          <ac:spMkLst>
            <pc:docMk/>
            <pc:sldMk cId="158449253" sldId="457"/>
            <ac:spMk id="10" creationId="{024B15D5-A112-4BFB-A91D-11871E7FC8B5}"/>
          </ac:spMkLst>
        </pc:spChg>
        <pc:spChg chg="mod">
          <ac:chgData name="Devarakonda, David (external - Partner)" userId="27efa0e9-7ed0-47d2-ae4e-162791999438" providerId="ADAL" clId="{C53BBC54-E675-4CED-877D-3844A57B0139}" dt="2022-04-27T13:02:02.982" v="1435" actId="20577"/>
          <ac:spMkLst>
            <pc:docMk/>
            <pc:sldMk cId="158449253" sldId="457"/>
            <ac:spMk id="12" creationId="{E12F59B0-E995-4AB8-BE88-9DEEB258C412}"/>
          </ac:spMkLst>
        </pc:spChg>
        <pc:picChg chg="del">
          <ac:chgData name="Devarakonda, David (external - Partner)" userId="27efa0e9-7ed0-47d2-ae4e-162791999438" providerId="ADAL" clId="{C53BBC54-E675-4CED-877D-3844A57B0139}" dt="2022-04-27T13:01:29.148" v="1397" actId="478"/>
          <ac:picMkLst>
            <pc:docMk/>
            <pc:sldMk cId="158449253" sldId="457"/>
            <ac:picMk id="4" creationId="{7BE6D2ED-D0BB-44CF-874C-12E6A9C6958F}"/>
          </ac:picMkLst>
        </pc:picChg>
        <pc:picChg chg="add mod">
          <ac:chgData name="Devarakonda, David (external - Partner)" userId="27efa0e9-7ed0-47d2-ae4e-162791999438" providerId="ADAL" clId="{C53BBC54-E675-4CED-877D-3844A57B0139}" dt="2022-04-27T13:01:46.358" v="1401" actId="1076"/>
          <ac:picMkLst>
            <pc:docMk/>
            <pc:sldMk cId="158449253" sldId="457"/>
            <ac:picMk id="6" creationId="{784A343C-EE6B-4EEF-8ABE-5F7945827A8A}"/>
          </ac:picMkLst>
        </pc:picChg>
      </pc:sldChg>
      <pc:sldChg chg="addSp delSp modSp add mod">
        <pc:chgData name="Devarakonda, David (external - Partner)" userId="27efa0e9-7ed0-47d2-ae4e-162791999438" providerId="ADAL" clId="{C53BBC54-E675-4CED-877D-3844A57B0139}" dt="2022-04-27T13:45:55.487" v="1583" actId="113"/>
        <pc:sldMkLst>
          <pc:docMk/>
          <pc:sldMk cId="341479213" sldId="458"/>
        </pc:sldMkLst>
        <pc:spChg chg="mod">
          <ac:chgData name="Devarakonda, David (external - Partner)" userId="27efa0e9-7ed0-47d2-ae4e-162791999438" providerId="ADAL" clId="{C53BBC54-E675-4CED-877D-3844A57B0139}" dt="2022-04-27T13:35:10.407" v="1483" actId="14100"/>
          <ac:spMkLst>
            <pc:docMk/>
            <pc:sldMk cId="341479213" sldId="458"/>
            <ac:spMk id="13" creationId="{F29A404C-F70C-4A3B-A4A9-438647492C4E}"/>
          </ac:spMkLst>
        </pc:spChg>
        <pc:spChg chg="del">
          <ac:chgData name="Devarakonda, David (external - Partner)" userId="27efa0e9-7ed0-47d2-ae4e-162791999438" providerId="ADAL" clId="{C53BBC54-E675-4CED-877D-3844A57B0139}" dt="2022-04-27T13:35:05.913" v="1482" actId="478"/>
          <ac:spMkLst>
            <pc:docMk/>
            <pc:sldMk cId="341479213" sldId="458"/>
            <ac:spMk id="17" creationId="{58EB4E84-3DC1-4679-AA9F-2DB84BB540EF}"/>
          </ac:spMkLst>
        </pc:spChg>
        <pc:spChg chg="del">
          <ac:chgData name="Devarakonda, David (external - Partner)" userId="27efa0e9-7ed0-47d2-ae4e-162791999438" providerId="ADAL" clId="{C53BBC54-E675-4CED-877D-3844A57B0139}" dt="2022-04-27T13:35:16.414" v="1485" actId="478"/>
          <ac:spMkLst>
            <pc:docMk/>
            <pc:sldMk cId="341479213" sldId="458"/>
            <ac:spMk id="21" creationId="{2BB159A7-B2B6-4589-B123-396AA315C29A}"/>
          </ac:spMkLst>
        </pc:spChg>
        <pc:graphicFrameChg chg="add del mod modGraphic">
          <ac:chgData name="Devarakonda, David (external - Partner)" userId="27efa0e9-7ed0-47d2-ae4e-162791999438" providerId="ADAL" clId="{C53BBC54-E675-4CED-877D-3844A57B0139}" dt="2022-04-27T13:37:33.690" v="1492" actId="478"/>
          <ac:graphicFrameMkLst>
            <pc:docMk/>
            <pc:sldMk cId="341479213" sldId="458"/>
            <ac:graphicFrameMk id="2" creationId="{D7BCB0F4-54C4-4F81-89FA-45AA73CEAB3E}"/>
          </ac:graphicFrameMkLst>
        </pc:graphicFrameChg>
        <pc:graphicFrameChg chg="add mod modGraphic">
          <ac:chgData name="Devarakonda, David (external - Partner)" userId="27efa0e9-7ed0-47d2-ae4e-162791999438" providerId="ADAL" clId="{C53BBC54-E675-4CED-877D-3844A57B0139}" dt="2022-04-27T13:45:55.487" v="1583" actId="113"/>
          <ac:graphicFrameMkLst>
            <pc:docMk/>
            <pc:sldMk cId="341479213" sldId="458"/>
            <ac:graphicFrameMk id="3" creationId="{D8906322-67A1-4242-BA78-F98D589E4774}"/>
          </ac:graphicFrameMkLst>
        </pc:graphicFrameChg>
        <pc:picChg chg="del">
          <ac:chgData name="Devarakonda, David (external - Partner)" userId="27efa0e9-7ed0-47d2-ae4e-162791999438" providerId="ADAL" clId="{C53BBC54-E675-4CED-877D-3844A57B0139}" dt="2022-04-27T13:35:12.361" v="1484" actId="478"/>
          <ac:picMkLst>
            <pc:docMk/>
            <pc:sldMk cId="341479213" sldId="458"/>
            <ac:picMk id="4" creationId="{733B874B-A82B-4244-A04E-DF90B7CE8200}"/>
          </ac:picMkLst>
        </pc:picChg>
      </pc:sldChg>
      <pc:sldChg chg="addSp delSp modSp add mod">
        <pc:chgData name="Devarakonda, David (external - Partner)" userId="27efa0e9-7ed0-47d2-ae4e-162791999438" providerId="ADAL" clId="{C53BBC54-E675-4CED-877D-3844A57B0139}" dt="2022-04-28T06:35:31.561" v="1833" actId="14100"/>
        <pc:sldMkLst>
          <pc:docMk/>
          <pc:sldMk cId="1638506394" sldId="459"/>
        </pc:sldMkLst>
        <pc:spChg chg="add del mod">
          <ac:chgData name="Devarakonda, David (external - Partner)" userId="27efa0e9-7ed0-47d2-ae4e-162791999438" providerId="ADAL" clId="{C53BBC54-E675-4CED-877D-3844A57B0139}" dt="2022-04-28T06:03:14.945" v="1606"/>
          <ac:spMkLst>
            <pc:docMk/>
            <pc:sldMk cId="1638506394" sldId="459"/>
            <ac:spMk id="5" creationId="{B7E824A5-F099-43E4-8704-005F4312E895}"/>
          </ac:spMkLst>
        </pc:spChg>
        <pc:spChg chg="add del mod">
          <ac:chgData name="Devarakonda, David (external - Partner)" userId="27efa0e9-7ed0-47d2-ae4e-162791999438" providerId="ADAL" clId="{C53BBC54-E675-4CED-877D-3844A57B0139}" dt="2022-04-28T06:10:13.766" v="1677" actId="478"/>
          <ac:spMkLst>
            <pc:docMk/>
            <pc:sldMk cId="1638506394" sldId="459"/>
            <ac:spMk id="8" creationId="{B68BBB35-6279-496C-8D7A-A43C1C80CC57}"/>
          </ac:spMkLst>
        </pc:spChg>
        <pc:spChg chg="add mod">
          <ac:chgData name="Devarakonda, David (external - Partner)" userId="27efa0e9-7ed0-47d2-ae4e-162791999438" providerId="ADAL" clId="{C53BBC54-E675-4CED-877D-3844A57B0139}" dt="2022-04-28T06:31:45.095" v="1805" actId="1076"/>
          <ac:spMkLst>
            <pc:docMk/>
            <pc:sldMk cId="1638506394" sldId="459"/>
            <ac:spMk id="9" creationId="{8D6764CD-23E0-4D1A-B85E-A0CAD78F09A4}"/>
          </ac:spMkLst>
        </pc:spChg>
        <pc:spChg chg="add del mod">
          <ac:chgData name="Devarakonda, David (external - Partner)" userId="27efa0e9-7ed0-47d2-ae4e-162791999438" providerId="ADAL" clId="{C53BBC54-E675-4CED-877D-3844A57B0139}" dt="2022-04-28T06:30:11.558" v="1784" actId="478"/>
          <ac:spMkLst>
            <pc:docMk/>
            <pc:sldMk cId="1638506394" sldId="459"/>
            <ac:spMk id="10" creationId="{8F7ABC8E-0AC4-4840-AF93-FB2FBD3A2EB0}"/>
          </ac:spMkLst>
        </pc:spChg>
        <pc:spChg chg="add mod">
          <ac:chgData name="Devarakonda, David (external - Partner)" userId="27efa0e9-7ed0-47d2-ae4e-162791999438" providerId="ADAL" clId="{C53BBC54-E675-4CED-877D-3844A57B0139}" dt="2022-04-28T06:31:50.308" v="1806" actId="1076"/>
          <ac:spMkLst>
            <pc:docMk/>
            <pc:sldMk cId="1638506394" sldId="459"/>
            <ac:spMk id="11" creationId="{174A0FD0-408A-4C8C-A7D5-C63A8C535C3F}"/>
          </ac:spMkLst>
        </pc:spChg>
        <pc:spChg chg="add mod">
          <ac:chgData name="Devarakonda, David (external - Partner)" userId="27efa0e9-7ed0-47d2-ae4e-162791999438" providerId="ADAL" clId="{C53BBC54-E675-4CED-877D-3844A57B0139}" dt="2022-04-28T06:31:35.182" v="1804" actId="121"/>
          <ac:spMkLst>
            <pc:docMk/>
            <pc:sldMk cId="1638506394" sldId="459"/>
            <ac:spMk id="12" creationId="{16527D14-3ED0-4654-A19A-17567745B97E}"/>
          </ac:spMkLst>
        </pc:spChg>
        <pc:spChg chg="add del mod">
          <ac:chgData name="Devarakonda, David (external - Partner)" userId="27efa0e9-7ed0-47d2-ae4e-162791999438" providerId="ADAL" clId="{C53BBC54-E675-4CED-877D-3844A57B0139}" dt="2022-04-28T06:14:03.759" v="1759" actId="1076"/>
          <ac:spMkLst>
            <pc:docMk/>
            <pc:sldMk cId="1638506394" sldId="459"/>
            <ac:spMk id="13" creationId="{F29A404C-F70C-4A3B-A4A9-438647492C4E}"/>
          </ac:spMkLst>
        </pc:spChg>
        <pc:spChg chg="mod">
          <ac:chgData name="Devarakonda, David (external - Partner)" userId="27efa0e9-7ed0-47d2-ae4e-162791999438" providerId="ADAL" clId="{C53BBC54-E675-4CED-877D-3844A57B0139}" dt="2022-04-28T05:43:15.454" v="1596" actId="20577"/>
          <ac:spMkLst>
            <pc:docMk/>
            <pc:sldMk cId="1638506394" sldId="459"/>
            <ac:spMk id="17" creationId="{58EB4E84-3DC1-4679-AA9F-2DB84BB540EF}"/>
          </ac:spMkLst>
        </pc:spChg>
        <pc:spChg chg="add del mod">
          <ac:chgData name="Devarakonda, David (external - Partner)" userId="27efa0e9-7ed0-47d2-ae4e-162791999438" providerId="ADAL" clId="{C53BBC54-E675-4CED-877D-3844A57B0139}" dt="2022-04-28T06:30:09.604" v="1783" actId="478"/>
          <ac:spMkLst>
            <pc:docMk/>
            <pc:sldMk cId="1638506394" sldId="459"/>
            <ac:spMk id="18" creationId="{50C67084-C318-4CEC-BE9E-8EB2323EA7C0}"/>
          </ac:spMkLst>
        </pc:spChg>
        <pc:spChg chg="add del mod">
          <ac:chgData name="Devarakonda, David (external - Partner)" userId="27efa0e9-7ed0-47d2-ae4e-162791999438" providerId="ADAL" clId="{C53BBC54-E675-4CED-877D-3844A57B0139}" dt="2022-04-28T06:30:06.988" v="1782" actId="478"/>
          <ac:spMkLst>
            <pc:docMk/>
            <pc:sldMk cId="1638506394" sldId="459"/>
            <ac:spMk id="19" creationId="{A89A455F-5C2E-4354-B6E6-9EF5AA1C4FF8}"/>
          </ac:spMkLst>
        </pc:spChg>
        <pc:spChg chg="del">
          <ac:chgData name="Devarakonda, David (external - Partner)" userId="27efa0e9-7ed0-47d2-ae4e-162791999438" providerId="ADAL" clId="{C53BBC54-E675-4CED-877D-3844A57B0139}" dt="2022-04-28T05:43:24.740" v="1598" actId="478"/>
          <ac:spMkLst>
            <pc:docMk/>
            <pc:sldMk cId="1638506394" sldId="459"/>
            <ac:spMk id="21" creationId="{2BB159A7-B2B6-4589-B123-396AA315C29A}"/>
          </ac:spMkLst>
        </pc:spChg>
        <pc:graphicFrameChg chg="add del mod modGraphic">
          <ac:chgData name="Devarakonda, David (external - Partner)" userId="27efa0e9-7ed0-47d2-ae4e-162791999438" providerId="ADAL" clId="{C53BBC54-E675-4CED-877D-3844A57B0139}" dt="2022-04-28T06:05:50.175" v="1627" actId="478"/>
          <ac:graphicFrameMkLst>
            <pc:docMk/>
            <pc:sldMk cId="1638506394" sldId="459"/>
            <ac:graphicFrameMk id="6" creationId="{113E1A8B-AFDB-4226-B43B-3EE36830D0FA}"/>
          </ac:graphicFrameMkLst>
        </pc:graphicFrameChg>
        <pc:graphicFrameChg chg="add del mod modGraphic">
          <ac:chgData name="Devarakonda, David (external - Partner)" userId="27efa0e9-7ed0-47d2-ae4e-162791999438" providerId="ADAL" clId="{C53BBC54-E675-4CED-877D-3844A57B0139}" dt="2022-04-28T06:07:11.814" v="1639" actId="478"/>
          <ac:graphicFrameMkLst>
            <pc:docMk/>
            <pc:sldMk cId="1638506394" sldId="459"/>
            <ac:graphicFrameMk id="7" creationId="{C03A21AE-439E-4E20-8772-42264CDC2674}"/>
          </ac:graphicFrameMkLst>
        </pc:graphicFrameChg>
        <pc:picChg chg="add del mod">
          <ac:chgData name="Devarakonda, David (external - Partner)" userId="27efa0e9-7ed0-47d2-ae4e-162791999438" providerId="ADAL" clId="{C53BBC54-E675-4CED-877D-3844A57B0139}" dt="2022-04-28T06:03:05.325" v="1603" actId="478"/>
          <ac:picMkLst>
            <pc:docMk/>
            <pc:sldMk cId="1638506394" sldId="459"/>
            <ac:picMk id="3" creationId="{A0C9833E-4DB5-49A3-88A3-3824B1F6CFBF}"/>
          </ac:picMkLst>
        </pc:picChg>
        <pc:picChg chg="del">
          <ac:chgData name="Devarakonda, David (external - Partner)" userId="27efa0e9-7ed0-47d2-ae4e-162791999438" providerId="ADAL" clId="{C53BBC54-E675-4CED-877D-3844A57B0139}" dt="2022-04-28T05:43:19.652" v="1597" actId="478"/>
          <ac:picMkLst>
            <pc:docMk/>
            <pc:sldMk cId="1638506394" sldId="459"/>
            <ac:picMk id="4" creationId="{733B874B-A82B-4244-A04E-DF90B7CE8200}"/>
          </ac:picMkLst>
        </pc:picChg>
        <pc:picChg chg="add del mod">
          <ac:chgData name="Devarakonda, David (external - Partner)" userId="27efa0e9-7ed0-47d2-ae4e-162791999438" providerId="ADAL" clId="{C53BBC54-E675-4CED-877D-3844A57B0139}" dt="2022-04-28T06:32:57.439" v="1817" actId="478"/>
          <ac:picMkLst>
            <pc:docMk/>
            <pc:sldMk cId="1638506394" sldId="459"/>
            <ac:picMk id="20" creationId="{075BF842-7CED-429B-BFE0-59EC7FF4D661}"/>
          </ac:picMkLst>
        </pc:picChg>
        <pc:picChg chg="add mod">
          <ac:chgData name="Devarakonda, David (external - Partner)" userId="27efa0e9-7ed0-47d2-ae4e-162791999438" providerId="ADAL" clId="{C53BBC54-E675-4CED-877D-3844A57B0139}" dt="2022-04-28T06:35:31.561" v="1833" actId="14100"/>
          <ac:picMkLst>
            <pc:docMk/>
            <pc:sldMk cId="1638506394" sldId="459"/>
            <ac:picMk id="23" creationId="{8934FC0E-D439-495A-9742-72A2006190BD}"/>
          </ac:picMkLst>
        </pc:picChg>
        <pc:picChg chg="add mod">
          <ac:chgData name="Devarakonda, David (external - Partner)" userId="27efa0e9-7ed0-47d2-ae4e-162791999438" providerId="ADAL" clId="{C53BBC54-E675-4CED-877D-3844A57B0139}" dt="2022-04-28T06:35:24.119" v="1831" actId="1076"/>
          <ac:picMkLst>
            <pc:docMk/>
            <pc:sldMk cId="1638506394" sldId="459"/>
            <ac:picMk id="25" creationId="{EDB0952D-3D9F-46F5-80C1-392DCB23B797}"/>
          </ac:picMkLst>
        </pc:picChg>
        <pc:picChg chg="add mod">
          <ac:chgData name="Devarakonda, David (external - Partner)" userId="27efa0e9-7ed0-47d2-ae4e-162791999438" providerId="ADAL" clId="{C53BBC54-E675-4CED-877D-3844A57B0139}" dt="2022-04-28T06:35:22.173" v="1830" actId="1076"/>
          <ac:picMkLst>
            <pc:docMk/>
            <pc:sldMk cId="1638506394" sldId="459"/>
            <ac:picMk id="27" creationId="{B3557AB9-B3D8-4956-8DB9-AFF0289A2E1D}"/>
          </ac:picMkLst>
        </pc:picChg>
      </pc:sldChg>
      <pc:sldChg chg="addSp delSp modSp add mod">
        <pc:chgData name="Devarakonda, David (external - Partner)" userId="27efa0e9-7ed0-47d2-ae4e-162791999438" providerId="ADAL" clId="{C53BBC54-E675-4CED-877D-3844A57B0139}" dt="2022-04-28T06:47:55.713" v="1935" actId="1038"/>
        <pc:sldMkLst>
          <pc:docMk/>
          <pc:sldMk cId="642840205" sldId="460"/>
        </pc:sldMkLst>
        <pc:spChg chg="mod">
          <ac:chgData name="Devarakonda, David (external - Partner)" userId="27efa0e9-7ed0-47d2-ae4e-162791999438" providerId="ADAL" clId="{C53BBC54-E675-4CED-877D-3844A57B0139}" dt="2022-04-28T06:43:38.884" v="1911" actId="207"/>
          <ac:spMkLst>
            <pc:docMk/>
            <pc:sldMk cId="642840205" sldId="460"/>
            <ac:spMk id="9" creationId="{8D6764CD-23E0-4D1A-B85E-A0CAD78F09A4}"/>
          </ac:spMkLst>
        </pc:spChg>
        <pc:spChg chg="del">
          <ac:chgData name="Devarakonda, David (external - Partner)" userId="27efa0e9-7ed0-47d2-ae4e-162791999438" providerId="ADAL" clId="{C53BBC54-E675-4CED-877D-3844A57B0139}" dt="2022-04-28T06:42:36.649" v="1838" actId="478"/>
          <ac:spMkLst>
            <pc:docMk/>
            <pc:sldMk cId="642840205" sldId="460"/>
            <ac:spMk id="11" creationId="{174A0FD0-408A-4C8C-A7D5-C63A8C535C3F}"/>
          </ac:spMkLst>
        </pc:spChg>
        <pc:spChg chg="mod">
          <ac:chgData name="Devarakonda, David (external - Partner)" userId="27efa0e9-7ed0-47d2-ae4e-162791999438" providerId="ADAL" clId="{C53BBC54-E675-4CED-877D-3844A57B0139}" dt="2022-04-28T06:43:47.344" v="1912" actId="207"/>
          <ac:spMkLst>
            <pc:docMk/>
            <pc:sldMk cId="642840205" sldId="460"/>
            <ac:spMk id="12" creationId="{16527D14-3ED0-4654-A19A-17567745B97E}"/>
          </ac:spMkLst>
        </pc:spChg>
        <pc:spChg chg="mod">
          <ac:chgData name="Devarakonda, David (external - Partner)" userId="27efa0e9-7ed0-47d2-ae4e-162791999438" providerId="ADAL" clId="{C53BBC54-E675-4CED-877D-3844A57B0139}" dt="2022-04-28T06:43:13.547" v="1894" actId="20577"/>
          <ac:spMkLst>
            <pc:docMk/>
            <pc:sldMk cId="642840205" sldId="460"/>
            <ac:spMk id="17" creationId="{58EB4E84-3DC1-4679-AA9F-2DB84BB540EF}"/>
          </ac:spMkLst>
        </pc:spChg>
        <pc:picChg chg="add mod">
          <ac:chgData name="Devarakonda, David (external - Partner)" userId="27efa0e9-7ed0-47d2-ae4e-162791999438" providerId="ADAL" clId="{C53BBC54-E675-4CED-877D-3844A57B0139}" dt="2022-04-28T06:47:31.750" v="1922" actId="1076"/>
          <ac:picMkLst>
            <pc:docMk/>
            <pc:sldMk cId="642840205" sldId="460"/>
            <ac:picMk id="3" creationId="{6FCBD07E-6B5A-4577-AF36-631AD0D22E84}"/>
          </ac:picMkLst>
        </pc:picChg>
        <pc:picChg chg="add mod">
          <ac:chgData name="Devarakonda, David (external - Partner)" userId="27efa0e9-7ed0-47d2-ae4e-162791999438" providerId="ADAL" clId="{C53BBC54-E675-4CED-877D-3844A57B0139}" dt="2022-04-28T06:47:55.713" v="1935" actId="1038"/>
          <ac:picMkLst>
            <pc:docMk/>
            <pc:sldMk cId="642840205" sldId="460"/>
            <ac:picMk id="5" creationId="{755F111B-21A1-400D-B19C-F9A773217F51}"/>
          </ac:picMkLst>
        </pc:picChg>
        <pc:picChg chg="del">
          <ac:chgData name="Devarakonda, David (external - Partner)" userId="27efa0e9-7ed0-47d2-ae4e-162791999438" providerId="ADAL" clId="{C53BBC54-E675-4CED-877D-3844A57B0139}" dt="2022-04-28T06:42:30.759" v="1835" actId="478"/>
          <ac:picMkLst>
            <pc:docMk/>
            <pc:sldMk cId="642840205" sldId="460"/>
            <ac:picMk id="23" creationId="{8934FC0E-D439-495A-9742-72A2006190BD}"/>
          </ac:picMkLst>
        </pc:picChg>
        <pc:picChg chg="del">
          <ac:chgData name="Devarakonda, David (external - Partner)" userId="27efa0e9-7ed0-47d2-ae4e-162791999438" providerId="ADAL" clId="{C53BBC54-E675-4CED-877D-3844A57B0139}" dt="2022-04-28T06:42:32.256" v="1836" actId="478"/>
          <ac:picMkLst>
            <pc:docMk/>
            <pc:sldMk cId="642840205" sldId="460"/>
            <ac:picMk id="25" creationId="{EDB0952D-3D9F-46F5-80C1-392DCB23B797}"/>
          </ac:picMkLst>
        </pc:picChg>
        <pc:picChg chg="del">
          <ac:chgData name="Devarakonda, David (external - Partner)" userId="27efa0e9-7ed0-47d2-ae4e-162791999438" providerId="ADAL" clId="{C53BBC54-E675-4CED-877D-3844A57B0139}" dt="2022-04-28T06:42:33.747" v="1837" actId="478"/>
          <ac:picMkLst>
            <pc:docMk/>
            <pc:sldMk cId="642840205" sldId="460"/>
            <ac:picMk id="27" creationId="{B3557AB9-B3D8-4956-8DB9-AFF0289A2E1D}"/>
          </ac:picMkLst>
        </pc:picChg>
      </pc:sldChg>
      <pc:sldChg chg="addSp delSp modSp add mod">
        <pc:chgData name="Devarakonda, David (external - Partner)" userId="27efa0e9-7ed0-47d2-ae4e-162791999438" providerId="ADAL" clId="{C53BBC54-E675-4CED-877D-3844A57B0139}" dt="2022-04-28T07:52:54.042" v="1967" actId="404"/>
        <pc:sldMkLst>
          <pc:docMk/>
          <pc:sldMk cId="3018645055" sldId="461"/>
        </pc:sldMkLst>
        <pc:spChg chg="del">
          <ac:chgData name="Devarakonda, David (external - Partner)" userId="27efa0e9-7ed0-47d2-ae4e-162791999438" providerId="ADAL" clId="{C53BBC54-E675-4CED-877D-3844A57B0139}" dt="2022-04-28T07:51:55.580" v="1949" actId="478"/>
          <ac:spMkLst>
            <pc:docMk/>
            <pc:sldMk cId="3018645055" sldId="461"/>
            <ac:spMk id="9" creationId="{8D6764CD-23E0-4D1A-B85E-A0CAD78F09A4}"/>
          </ac:spMkLst>
        </pc:spChg>
        <pc:spChg chg="mod">
          <ac:chgData name="Devarakonda, David (external - Partner)" userId="27efa0e9-7ed0-47d2-ae4e-162791999438" providerId="ADAL" clId="{C53BBC54-E675-4CED-877D-3844A57B0139}" dt="2022-04-28T07:52:54.042" v="1967" actId="404"/>
          <ac:spMkLst>
            <pc:docMk/>
            <pc:sldMk cId="3018645055" sldId="461"/>
            <ac:spMk id="12" creationId="{16527D14-3ED0-4654-A19A-17567745B97E}"/>
          </ac:spMkLst>
        </pc:spChg>
        <pc:spChg chg="mod">
          <ac:chgData name="Devarakonda, David (external - Partner)" userId="27efa0e9-7ed0-47d2-ae4e-162791999438" providerId="ADAL" clId="{C53BBC54-E675-4CED-877D-3844A57B0139}" dt="2022-04-28T07:51:49.271" v="1948" actId="20577"/>
          <ac:spMkLst>
            <pc:docMk/>
            <pc:sldMk cId="3018645055" sldId="461"/>
            <ac:spMk id="17" creationId="{58EB4E84-3DC1-4679-AA9F-2DB84BB540EF}"/>
          </ac:spMkLst>
        </pc:spChg>
        <pc:picChg chg="del">
          <ac:chgData name="Devarakonda, David (external - Partner)" userId="27efa0e9-7ed0-47d2-ae4e-162791999438" providerId="ADAL" clId="{C53BBC54-E675-4CED-877D-3844A57B0139}" dt="2022-04-28T07:51:34.222" v="1938" actId="478"/>
          <ac:picMkLst>
            <pc:docMk/>
            <pc:sldMk cId="3018645055" sldId="461"/>
            <ac:picMk id="3" creationId="{6FCBD07E-6B5A-4577-AF36-631AD0D22E84}"/>
          </ac:picMkLst>
        </pc:picChg>
        <pc:picChg chg="add mod">
          <ac:chgData name="Devarakonda, David (external - Partner)" userId="27efa0e9-7ed0-47d2-ae4e-162791999438" providerId="ADAL" clId="{C53BBC54-E675-4CED-877D-3844A57B0139}" dt="2022-04-28T07:52:02.449" v="1951" actId="14100"/>
          <ac:picMkLst>
            <pc:docMk/>
            <pc:sldMk cId="3018645055" sldId="461"/>
            <ac:picMk id="4" creationId="{3D201DDA-C05B-44C7-9491-465BBE48B78F}"/>
          </ac:picMkLst>
        </pc:picChg>
        <pc:picChg chg="del">
          <ac:chgData name="Devarakonda, David (external - Partner)" userId="27efa0e9-7ed0-47d2-ae4e-162791999438" providerId="ADAL" clId="{C53BBC54-E675-4CED-877D-3844A57B0139}" dt="2022-04-28T07:51:35.823" v="1939" actId="478"/>
          <ac:picMkLst>
            <pc:docMk/>
            <pc:sldMk cId="3018645055" sldId="461"/>
            <ac:picMk id="5" creationId="{755F111B-21A1-400D-B19C-F9A773217F51}"/>
          </ac:picMkLst>
        </pc:picChg>
      </pc:sldChg>
      <pc:sldChg chg="addSp delSp modSp add mod">
        <pc:chgData name="Devarakonda, David (external - Partner)" userId="27efa0e9-7ed0-47d2-ae4e-162791999438" providerId="ADAL" clId="{C53BBC54-E675-4CED-877D-3844A57B0139}" dt="2022-04-28T12:33:32.136" v="2032" actId="6549"/>
        <pc:sldMkLst>
          <pc:docMk/>
          <pc:sldMk cId="1169844430" sldId="462"/>
        </pc:sldMkLst>
        <pc:spChg chg="add del mod">
          <ac:chgData name="Devarakonda, David (external - Partner)" userId="27efa0e9-7ed0-47d2-ae4e-162791999438" providerId="ADAL" clId="{C53BBC54-E675-4CED-877D-3844A57B0139}" dt="2022-04-28T12:33:15.903" v="2028" actId="478"/>
          <ac:spMkLst>
            <pc:docMk/>
            <pc:sldMk cId="1169844430" sldId="462"/>
            <ac:spMk id="2" creationId="{4712606C-22D1-4E38-9903-9C62149C9CF0}"/>
          </ac:spMkLst>
        </pc:spChg>
        <pc:spChg chg="mod">
          <ac:chgData name="Devarakonda, David (external - Partner)" userId="27efa0e9-7ed0-47d2-ae4e-162791999438" providerId="ADAL" clId="{C53BBC54-E675-4CED-877D-3844A57B0139}" dt="2022-04-28T12:30:45.840" v="2023" actId="403"/>
          <ac:spMkLst>
            <pc:docMk/>
            <pc:sldMk cId="1169844430" sldId="462"/>
            <ac:spMk id="12" creationId="{16527D14-3ED0-4654-A19A-17567745B97E}"/>
          </ac:spMkLst>
        </pc:spChg>
        <pc:spChg chg="mod">
          <ac:chgData name="Devarakonda, David (external - Partner)" userId="27efa0e9-7ed0-47d2-ae4e-162791999438" providerId="ADAL" clId="{C53BBC54-E675-4CED-877D-3844A57B0139}" dt="2022-04-28T12:33:32.136" v="2032" actId="6549"/>
          <ac:spMkLst>
            <pc:docMk/>
            <pc:sldMk cId="1169844430" sldId="462"/>
            <ac:spMk id="17" creationId="{58EB4E84-3DC1-4679-AA9F-2DB84BB540EF}"/>
          </ac:spMkLst>
        </pc:spChg>
        <pc:picChg chg="del">
          <ac:chgData name="Devarakonda, David (external - Partner)" userId="27efa0e9-7ed0-47d2-ae4e-162791999438" providerId="ADAL" clId="{C53BBC54-E675-4CED-877D-3844A57B0139}" dt="2022-04-28T12:29:22.002" v="2004" actId="478"/>
          <ac:picMkLst>
            <pc:docMk/>
            <pc:sldMk cId="1169844430" sldId="462"/>
            <ac:picMk id="4" creationId="{3D201DDA-C05B-44C7-9491-465BBE48B78F}"/>
          </ac:picMkLst>
        </pc:picChg>
        <pc:picChg chg="add mod">
          <ac:chgData name="Devarakonda, David (external - Partner)" userId="27efa0e9-7ed0-47d2-ae4e-162791999438" providerId="ADAL" clId="{C53BBC54-E675-4CED-877D-3844A57B0139}" dt="2022-04-28T12:33:26.849" v="2031" actId="1076"/>
          <ac:picMkLst>
            <pc:docMk/>
            <pc:sldMk cId="1169844430" sldId="462"/>
            <ac:picMk id="5" creationId="{CCD85AC1-C2BD-4330-9078-93E7F91E1FBC}"/>
          </ac:picMkLst>
        </pc:picChg>
      </pc:sldChg>
      <pc:sldChg chg="addSp delSp modSp add mod">
        <pc:chgData name="Devarakonda, David (external - Partner)" userId="27efa0e9-7ed0-47d2-ae4e-162791999438" providerId="ADAL" clId="{C53BBC54-E675-4CED-877D-3844A57B0139}" dt="2022-04-28T12:36:11.839" v="2040" actId="1076"/>
        <pc:sldMkLst>
          <pc:docMk/>
          <pc:sldMk cId="3339565329" sldId="463"/>
        </pc:sldMkLst>
        <pc:spChg chg="del">
          <ac:chgData name="Devarakonda, David (external - Partner)" userId="27efa0e9-7ed0-47d2-ae4e-162791999438" providerId="ADAL" clId="{C53BBC54-E675-4CED-877D-3844A57B0139}" dt="2022-04-28T12:33:43.672" v="2033" actId="478"/>
          <ac:spMkLst>
            <pc:docMk/>
            <pc:sldMk cId="3339565329" sldId="463"/>
            <ac:spMk id="12" creationId="{16527D14-3ED0-4654-A19A-17567745B97E}"/>
          </ac:spMkLst>
        </pc:spChg>
        <pc:spChg chg="mod">
          <ac:chgData name="Devarakonda, David (external - Partner)" userId="27efa0e9-7ed0-47d2-ae4e-162791999438" providerId="ADAL" clId="{C53BBC54-E675-4CED-877D-3844A57B0139}" dt="2022-04-28T12:33:48.202" v="2035" actId="6549"/>
          <ac:spMkLst>
            <pc:docMk/>
            <pc:sldMk cId="3339565329" sldId="463"/>
            <ac:spMk id="17" creationId="{58EB4E84-3DC1-4679-AA9F-2DB84BB540EF}"/>
          </ac:spMkLst>
        </pc:spChg>
        <pc:picChg chg="add mod">
          <ac:chgData name="Devarakonda, David (external - Partner)" userId="27efa0e9-7ed0-47d2-ae4e-162791999438" providerId="ADAL" clId="{C53BBC54-E675-4CED-877D-3844A57B0139}" dt="2022-04-28T12:36:11.839" v="2040" actId="1076"/>
          <ac:picMkLst>
            <pc:docMk/>
            <pc:sldMk cId="3339565329" sldId="463"/>
            <ac:picMk id="4" creationId="{34F76BBC-2545-4560-B85D-6604F1E94550}"/>
          </ac:picMkLst>
        </pc:picChg>
        <pc:picChg chg="del">
          <ac:chgData name="Devarakonda, David (external - Partner)" userId="27efa0e9-7ed0-47d2-ae4e-162791999438" providerId="ADAL" clId="{C53BBC54-E675-4CED-877D-3844A57B0139}" dt="2022-04-28T12:33:45.622" v="2034" actId="478"/>
          <ac:picMkLst>
            <pc:docMk/>
            <pc:sldMk cId="3339565329" sldId="463"/>
            <ac:picMk id="5" creationId="{CCD85AC1-C2BD-4330-9078-93E7F91E1FBC}"/>
          </ac:picMkLst>
        </pc:picChg>
      </pc:sldChg>
      <pc:sldChg chg="addSp delSp modSp add mod">
        <pc:chgData name="Devarakonda, David (external - Partner)" userId="27efa0e9-7ed0-47d2-ae4e-162791999438" providerId="ADAL" clId="{C53BBC54-E675-4CED-877D-3844A57B0139}" dt="2022-04-28T12:49:17.138" v="2069" actId="20577"/>
        <pc:sldMkLst>
          <pc:docMk/>
          <pc:sldMk cId="3850915609" sldId="464"/>
        </pc:sldMkLst>
        <pc:spChg chg="mod">
          <ac:chgData name="Devarakonda, David (external - Partner)" userId="27efa0e9-7ed0-47d2-ae4e-162791999438" providerId="ADAL" clId="{C53BBC54-E675-4CED-877D-3844A57B0139}" dt="2022-04-28T12:49:17.138" v="2069" actId="20577"/>
          <ac:spMkLst>
            <pc:docMk/>
            <pc:sldMk cId="3850915609" sldId="464"/>
            <ac:spMk id="12" creationId="{16527D14-3ED0-4654-A19A-17567745B97E}"/>
          </ac:spMkLst>
        </pc:spChg>
        <pc:spChg chg="mod">
          <ac:chgData name="Devarakonda, David (external - Partner)" userId="27efa0e9-7ed0-47d2-ae4e-162791999438" providerId="ADAL" clId="{C53BBC54-E675-4CED-877D-3844A57B0139}" dt="2022-04-28T12:45:33.158" v="2047" actId="20577"/>
          <ac:spMkLst>
            <pc:docMk/>
            <pc:sldMk cId="3850915609" sldId="464"/>
            <ac:spMk id="17" creationId="{58EB4E84-3DC1-4679-AA9F-2DB84BB540EF}"/>
          </ac:spMkLst>
        </pc:spChg>
        <pc:picChg chg="add mod">
          <ac:chgData name="Devarakonda, David (external - Partner)" userId="27efa0e9-7ed0-47d2-ae4e-162791999438" providerId="ADAL" clId="{C53BBC54-E675-4CED-877D-3844A57B0139}" dt="2022-04-28T12:49:00.891" v="2068" actId="14100"/>
          <ac:picMkLst>
            <pc:docMk/>
            <pc:sldMk cId="3850915609" sldId="464"/>
            <ac:picMk id="3" creationId="{8A1AB59B-8409-407B-977D-3281464D2072}"/>
          </ac:picMkLst>
        </pc:picChg>
        <pc:picChg chg="del">
          <ac:chgData name="Devarakonda, David (external - Partner)" userId="27efa0e9-7ed0-47d2-ae4e-162791999438" providerId="ADAL" clId="{C53BBC54-E675-4CED-877D-3844A57B0139}" dt="2022-04-28T12:47:29.432" v="2048" actId="478"/>
          <ac:picMkLst>
            <pc:docMk/>
            <pc:sldMk cId="3850915609" sldId="464"/>
            <ac:picMk id="4" creationId="{3D201DDA-C05B-44C7-9491-465BBE48B78F}"/>
          </ac:picMkLst>
        </pc:picChg>
      </pc:sldChg>
      <pc:sldChg chg="addSp delSp modSp add mod">
        <pc:chgData name="Devarakonda, David (external - Partner)" userId="27efa0e9-7ed0-47d2-ae4e-162791999438" providerId="ADAL" clId="{C53BBC54-E675-4CED-877D-3844A57B0139}" dt="2022-04-28T12:58:12.929" v="2111" actId="14100"/>
        <pc:sldMkLst>
          <pc:docMk/>
          <pc:sldMk cId="631726380" sldId="465"/>
        </pc:sldMkLst>
        <pc:spChg chg="mod">
          <ac:chgData name="Devarakonda, David (external - Partner)" userId="27efa0e9-7ed0-47d2-ae4e-162791999438" providerId="ADAL" clId="{C53BBC54-E675-4CED-877D-3844A57B0139}" dt="2022-04-28T12:58:12.929" v="2111" actId="14100"/>
          <ac:spMkLst>
            <pc:docMk/>
            <pc:sldMk cId="631726380" sldId="465"/>
            <ac:spMk id="12" creationId="{16527D14-3ED0-4654-A19A-17567745B97E}"/>
          </ac:spMkLst>
        </pc:spChg>
        <pc:spChg chg="mod">
          <ac:chgData name="Devarakonda, David (external - Partner)" userId="27efa0e9-7ed0-47d2-ae4e-162791999438" providerId="ADAL" clId="{C53BBC54-E675-4CED-877D-3844A57B0139}" dt="2022-04-28T12:55:50.478" v="2080" actId="20577"/>
          <ac:spMkLst>
            <pc:docMk/>
            <pc:sldMk cId="631726380" sldId="465"/>
            <ac:spMk id="17" creationId="{58EB4E84-3DC1-4679-AA9F-2DB84BB540EF}"/>
          </ac:spMkLst>
        </pc:spChg>
        <pc:picChg chg="del">
          <ac:chgData name="Devarakonda, David (external - Partner)" userId="27efa0e9-7ed0-47d2-ae4e-162791999438" providerId="ADAL" clId="{C53BBC54-E675-4CED-877D-3844A57B0139}" dt="2022-04-28T12:56:49.757" v="2081" actId="478"/>
          <ac:picMkLst>
            <pc:docMk/>
            <pc:sldMk cId="631726380" sldId="465"/>
            <ac:picMk id="3" creationId="{8A1AB59B-8409-407B-977D-3281464D2072}"/>
          </ac:picMkLst>
        </pc:picChg>
        <pc:picChg chg="add mod">
          <ac:chgData name="Devarakonda, David (external - Partner)" userId="27efa0e9-7ed0-47d2-ae4e-162791999438" providerId="ADAL" clId="{C53BBC54-E675-4CED-877D-3844A57B0139}" dt="2022-04-28T12:58:08.736" v="2110" actId="14100"/>
          <ac:picMkLst>
            <pc:docMk/>
            <pc:sldMk cId="631726380" sldId="465"/>
            <ac:picMk id="4" creationId="{0B8B187B-4B1C-4FA0-9A32-BB42C44AC4CA}"/>
          </ac:picMkLst>
        </pc:picChg>
      </pc:sldChg>
      <pc:sldChg chg="addSp delSp modSp add mod">
        <pc:chgData name="Devarakonda, David (external - Partner)" userId="27efa0e9-7ed0-47d2-ae4e-162791999438" providerId="ADAL" clId="{C53BBC54-E675-4CED-877D-3844A57B0139}" dt="2022-04-28T13:06:42.079" v="2395" actId="20577"/>
        <pc:sldMkLst>
          <pc:docMk/>
          <pc:sldMk cId="2416078729" sldId="466"/>
        </pc:sldMkLst>
        <pc:spChg chg="mod">
          <ac:chgData name="Devarakonda, David (external - Partner)" userId="27efa0e9-7ed0-47d2-ae4e-162791999438" providerId="ADAL" clId="{C53BBC54-E675-4CED-877D-3844A57B0139}" dt="2022-04-28T13:06:42.079" v="2395" actId="20577"/>
          <ac:spMkLst>
            <pc:docMk/>
            <pc:sldMk cId="2416078729" sldId="466"/>
            <ac:spMk id="12" creationId="{16527D14-3ED0-4654-A19A-17567745B97E}"/>
          </ac:spMkLst>
        </pc:spChg>
        <pc:spChg chg="mod">
          <ac:chgData name="Devarakonda, David (external - Partner)" userId="27efa0e9-7ed0-47d2-ae4e-162791999438" providerId="ADAL" clId="{C53BBC54-E675-4CED-877D-3844A57B0139}" dt="2022-04-28T13:01:48.121" v="2121" actId="20577"/>
          <ac:spMkLst>
            <pc:docMk/>
            <pc:sldMk cId="2416078729" sldId="466"/>
            <ac:spMk id="17" creationId="{58EB4E84-3DC1-4679-AA9F-2DB84BB540EF}"/>
          </ac:spMkLst>
        </pc:spChg>
        <pc:picChg chg="add mod">
          <ac:chgData name="Devarakonda, David (external - Partner)" userId="27efa0e9-7ed0-47d2-ae4e-162791999438" providerId="ADAL" clId="{C53BBC54-E675-4CED-877D-3844A57B0139}" dt="2022-04-28T13:02:44.642" v="2126" actId="1076"/>
          <ac:picMkLst>
            <pc:docMk/>
            <pc:sldMk cId="2416078729" sldId="466"/>
            <ac:picMk id="3" creationId="{32EBF951-8663-4DC5-9A41-E02E63FF07FA}"/>
          </ac:picMkLst>
        </pc:picChg>
        <pc:picChg chg="del">
          <ac:chgData name="Devarakonda, David (external - Partner)" userId="27efa0e9-7ed0-47d2-ae4e-162791999438" providerId="ADAL" clId="{C53BBC54-E675-4CED-877D-3844A57B0139}" dt="2022-04-28T13:02:31.729" v="2122" actId="478"/>
          <ac:picMkLst>
            <pc:docMk/>
            <pc:sldMk cId="2416078729" sldId="466"/>
            <ac:picMk id="4" creationId="{0B8B187B-4B1C-4FA0-9A32-BB42C44AC4CA}"/>
          </ac:picMkLst>
        </pc:picChg>
      </pc:sldChg>
      <pc:sldChg chg="addSp delSp modSp add mod">
        <pc:chgData name="Devarakonda, David (external - Partner)" userId="27efa0e9-7ed0-47d2-ae4e-162791999438" providerId="ADAL" clId="{C53BBC54-E675-4CED-877D-3844A57B0139}" dt="2022-04-28T13:24:27.422" v="2435"/>
        <pc:sldMkLst>
          <pc:docMk/>
          <pc:sldMk cId="2354552012" sldId="467"/>
        </pc:sldMkLst>
        <pc:spChg chg="mod">
          <ac:chgData name="Devarakonda, David (external - Partner)" userId="27efa0e9-7ed0-47d2-ae4e-162791999438" providerId="ADAL" clId="{C53BBC54-E675-4CED-877D-3844A57B0139}" dt="2022-04-28T13:19:53.941" v="2419" actId="20577"/>
          <ac:spMkLst>
            <pc:docMk/>
            <pc:sldMk cId="2354552012" sldId="467"/>
            <ac:spMk id="12" creationId="{16527D14-3ED0-4654-A19A-17567745B97E}"/>
          </ac:spMkLst>
        </pc:spChg>
        <pc:spChg chg="mod">
          <ac:chgData name="Devarakonda, David (external - Partner)" userId="27efa0e9-7ed0-47d2-ae4e-162791999438" providerId="ADAL" clId="{C53BBC54-E675-4CED-877D-3844A57B0139}" dt="2022-04-28T13:24:27.422" v="2435"/>
          <ac:spMkLst>
            <pc:docMk/>
            <pc:sldMk cId="2354552012" sldId="467"/>
            <ac:spMk id="17" creationId="{58EB4E84-3DC1-4679-AA9F-2DB84BB540EF}"/>
          </ac:spMkLst>
        </pc:spChg>
        <pc:picChg chg="del">
          <ac:chgData name="Devarakonda, David (external - Partner)" userId="27efa0e9-7ed0-47d2-ae4e-162791999438" providerId="ADAL" clId="{C53BBC54-E675-4CED-877D-3844A57B0139}" dt="2022-04-28T13:21:11.909" v="2420" actId="478"/>
          <ac:picMkLst>
            <pc:docMk/>
            <pc:sldMk cId="2354552012" sldId="467"/>
            <ac:picMk id="3" creationId="{32EBF951-8663-4DC5-9A41-E02E63FF07FA}"/>
          </ac:picMkLst>
        </pc:picChg>
        <pc:picChg chg="add mod">
          <ac:chgData name="Devarakonda, David (external - Partner)" userId="27efa0e9-7ed0-47d2-ae4e-162791999438" providerId="ADAL" clId="{C53BBC54-E675-4CED-877D-3844A57B0139}" dt="2022-04-28T13:23:20.791" v="2426" actId="14100"/>
          <ac:picMkLst>
            <pc:docMk/>
            <pc:sldMk cId="2354552012" sldId="467"/>
            <ac:picMk id="4" creationId="{A6C39DCB-97D4-44E4-BE4F-1753B28C9096}"/>
          </ac:picMkLst>
        </pc:picChg>
      </pc:sldChg>
      <pc:sldChg chg="addSp delSp modSp add mod">
        <pc:chgData name="Devarakonda, David (external - Partner)" userId="27efa0e9-7ed0-47d2-ae4e-162791999438" providerId="ADAL" clId="{C53BBC54-E675-4CED-877D-3844A57B0139}" dt="2022-04-28T13:28:19.356" v="2457" actId="1076"/>
        <pc:sldMkLst>
          <pc:docMk/>
          <pc:sldMk cId="1482395933" sldId="468"/>
        </pc:sldMkLst>
        <pc:spChg chg="mod">
          <ac:chgData name="Devarakonda, David (external - Partner)" userId="27efa0e9-7ed0-47d2-ae4e-162791999438" providerId="ADAL" clId="{C53BBC54-E675-4CED-877D-3844A57B0139}" dt="2022-04-28T13:28:11.461" v="2455" actId="1076"/>
          <ac:spMkLst>
            <pc:docMk/>
            <pc:sldMk cId="1482395933" sldId="468"/>
            <ac:spMk id="12" creationId="{16527D14-3ED0-4654-A19A-17567745B97E}"/>
          </ac:spMkLst>
        </pc:spChg>
        <pc:spChg chg="mod">
          <ac:chgData name="Devarakonda, David (external - Partner)" userId="27efa0e9-7ed0-47d2-ae4e-162791999438" providerId="ADAL" clId="{C53BBC54-E675-4CED-877D-3844A57B0139}" dt="2022-04-28T13:24:50.598" v="2441"/>
          <ac:spMkLst>
            <pc:docMk/>
            <pc:sldMk cId="1482395933" sldId="468"/>
            <ac:spMk id="17" creationId="{58EB4E84-3DC1-4679-AA9F-2DB84BB540EF}"/>
          </ac:spMkLst>
        </pc:spChg>
        <pc:picChg chg="add del">
          <ac:chgData name="Devarakonda, David (external - Partner)" userId="27efa0e9-7ed0-47d2-ae4e-162791999438" providerId="ADAL" clId="{C53BBC54-E675-4CED-877D-3844A57B0139}" dt="2022-04-28T13:27:54.753" v="2450" actId="478"/>
          <ac:picMkLst>
            <pc:docMk/>
            <pc:sldMk cId="1482395933" sldId="468"/>
            <ac:picMk id="3" creationId="{FFFEDEDB-08CD-4138-929D-0EC32AD82CB3}"/>
          </ac:picMkLst>
        </pc:picChg>
        <pc:picChg chg="del">
          <ac:chgData name="Devarakonda, David (external - Partner)" userId="27efa0e9-7ed0-47d2-ae4e-162791999438" providerId="ADAL" clId="{C53BBC54-E675-4CED-877D-3844A57B0139}" dt="2022-04-28T13:27:52.267" v="2448" actId="478"/>
          <ac:picMkLst>
            <pc:docMk/>
            <pc:sldMk cId="1482395933" sldId="468"/>
            <ac:picMk id="4" creationId="{A6C39DCB-97D4-44E4-BE4F-1753B28C9096}"/>
          </ac:picMkLst>
        </pc:picChg>
        <pc:picChg chg="add mod">
          <ac:chgData name="Devarakonda, David (external - Partner)" userId="27efa0e9-7ed0-47d2-ae4e-162791999438" providerId="ADAL" clId="{C53BBC54-E675-4CED-877D-3844A57B0139}" dt="2022-04-28T13:28:19.356" v="2457" actId="1076"/>
          <ac:picMkLst>
            <pc:docMk/>
            <pc:sldMk cId="1482395933" sldId="468"/>
            <ac:picMk id="6" creationId="{8E99D102-C027-4F87-8870-DEA4A7C1B45F}"/>
          </ac:picMkLst>
        </pc:picChg>
      </pc:sldChg>
      <pc:sldChg chg="addSp delSp modSp add mod">
        <pc:chgData name="Devarakonda, David (external - Partner)" userId="27efa0e9-7ed0-47d2-ae4e-162791999438" providerId="ADAL" clId="{C53BBC54-E675-4CED-877D-3844A57B0139}" dt="2022-04-28T13:35:23.809" v="2490" actId="207"/>
        <pc:sldMkLst>
          <pc:docMk/>
          <pc:sldMk cId="3194379157" sldId="469"/>
        </pc:sldMkLst>
        <pc:spChg chg="mod">
          <ac:chgData name="Devarakonda, David (external - Partner)" userId="27efa0e9-7ed0-47d2-ae4e-162791999438" providerId="ADAL" clId="{C53BBC54-E675-4CED-877D-3844A57B0139}" dt="2022-04-28T13:35:23.809" v="2490" actId="207"/>
          <ac:spMkLst>
            <pc:docMk/>
            <pc:sldMk cId="3194379157" sldId="469"/>
            <ac:spMk id="12" creationId="{16527D14-3ED0-4654-A19A-17567745B97E}"/>
          </ac:spMkLst>
        </pc:spChg>
        <pc:spChg chg="mod">
          <ac:chgData name="Devarakonda, David (external - Partner)" userId="27efa0e9-7ed0-47d2-ae4e-162791999438" providerId="ADAL" clId="{C53BBC54-E675-4CED-877D-3844A57B0139}" dt="2022-04-28T13:30:47.653" v="2463"/>
          <ac:spMkLst>
            <pc:docMk/>
            <pc:sldMk cId="3194379157" sldId="469"/>
            <ac:spMk id="17" creationId="{58EB4E84-3DC1-4679-AA9F-2DB84BB540EF}"/>
          </ac:spMkLst>
        </pc:spChg>
        <pc:picChg chg="add mod">
          <ac:chgData name="Devarakonda, David (external - Partner)" userId="27efa0e9-7ed0-47d2-ae4e-162791999438" providerId="ADAL" clId="{C53BBC54-E675-4CED-877D-3844A57B0139}" dt="2022-04-28T13:34:59.989" v="2488" actId="1076"/>
          <ac:picMkLst>
            <pc:docMk/>
            <pc:sldMk cId="3194379157" sldId="469"/>
            <ac:picMk id="3" creationId="{AC2DCFBD-DF20-4F69-A072-8F59D8F20141}"/>
          </ac:picMkLst>
        </pc:picChg>
        <pc:picChg chg="del">
          <ac:chgData name="Devarakonda, David (external - Partner)" userId="27efa0e9-7ed0-47d2-ae4e-162791999438" providerId="ADAL" clId="{C53BBC54-E675-4CED-877D-3844A57B0139}" dt="2022-04-28T13:33:10.629" v="2464" actId="478"/>
          <ac:picMkLst>
            <pc:docMk/>
            <pc:sldMk cId="3194379157" sldId="469"/>
            <ac:picMk id="6" creationId="{8E99D102-C027-4F87-8870-DEA4A7C1B45F}"/>
          </ac:picMkLst>
        </pc:picChg>
      </pc:sldChg>
      <pc:sldChg chg="addSp delSp modSp add mod">
        <pc:chgData name="Devarakonda, David (external - Partner)" userId="27efa0e9-7ed0-47d2-ae4e-162791999438" providerId="ADAL" clId="{C53BBC54-E675-4CED-877D-3844A57B0139}" dt="2022-04-28T13:41:49.612" v="2520" actId="14100"/>
        <pc:sldMkLst>
          <pc:docMk/>
          <pc:sldMk cId="3390593406" sldId="470"/>
        </pc:sldMkLst>
        <pc:spChg chg="mod">
          <ac:chgData name="Devarakonda, David (external - Partner)" userId="27efa0e9-7ed0-47d2-ae4e-162791999438" providerId="ADAL" clId="{C53BBC54-E675-4CED-877D-3844A57B0139}" dt="2022-04-28T13:38:59.055" v="2513" actId="207"/>
          <ac:spMkLst>
            <pc:docMk/>
            <pc:sldMk cId="3390593406" sldId="470"/>
            <ac:spMk id="12" creationId="{16527D14-3ED0-4654-A19A-17567745B97E}"/>
          </ac:spMkLst>
        </pc:spChg>
        <pc:spChg chg="mod">
          <ac:chgData name="Devarakonda, David (external - Partner)" userId="27efa0e9-7ed0-47d2-ae4e-162791999438" providerId="ADAL" clId="{C53BBC54-E675-4CED-877D-3844A57B0139}" dt="2022-04-28T13:38:45.790" v="2511" actId="20577"/>
          <ac:spMkLst>
            <pc:docMk/>
            <pc:sldMk cId="3390593406" sldId="470"/>
            <ac:spMk id="17" creationId="{58EB4E84-3DC1-4679-AA9F-2DB84BB540EF}"/>
          </ac:spMkLst>
        </pc:spChg>
        <pc:picChg chg="del">
          <ac:chgData name="Devarakonda, David (external - Partner)" userId="27efa0e9-7ed0-47d2-ae4e-162791999438" providerId="ADAL" clId="{C53BBC54-E675-4CED-877D-3844A57B0139}" dt="2022-04-28T13:38:26.743" v="2505" actId="478"/>
          <ac:picMkLst>
            <pc:docMk/>
            <pc:sldMk cId="3390593406" sldId="470"/>
            <ac:picMk id="3" creationId="{AC2DCFBD-DF20-4F69-A072-8F59D8F20141}"/>
          </ac:picMkLst>
        </pc:picChg>
        <pc:picChg chg="add mod">
          <ac:chgData name="Devarakonda, David (external - Partner)" userId="27efa0e9-7ed0-47d2-ae4e-162791999438" providerId="ADAL" clId="{C53BBC54-E675-4CED-877D-3844A57B0139}" dt="2022-04-28T13:41:49.612" v="2520" actId="14100"/>
          <ac:picMkLst>
            <pc:docMk/>
            <pc:sldMk cId="3390593406" sldId="470"/>
            <ac:picMk id="4" creationId="{AC93E00B-7EC5-44C0-9CBD-526398DF9F63}"/>
          </ac:picMkLst>
        </pc:picChg>
      </pc:sldChg>
      <pc:sldChg chg="addSp delSp modSp add mod">
        <pc:chgData name="Devarakonda, David (external - Partner)" userId="27efa0e9-7ed0-47d2-ae4e-162791999438" providerId="ADAL" clId="{C53BBC54-E675-4CED-877D-3844A57B0139}" dt="2022-04-28T13:57:20.212" v="2597"/>
        <pc:sldMkLst>
          <pc:docMk/>
          <pc:sldMk cId="2132040127" sldId="471"/>
        </pc:sldMkLst>
        <pc:spChg chg="mod">
          <ac:chgData name="Devarakonda, David (external - Partner)" userId="27efa0e9-7ed0-47d2-ae4e-162791999438" providerId="ADAL" clId="{C53BBC54-E675-4CED-877D-3844A57B0139}" dt="2022-04-28T13:57:20.212" v="2597"/>
          <ac:spMkLst>
            <pc:docMk/>
            <pc:sldMk cId="2132040127" sldId="471"/>
            <ac:spMk id="12" creationId="{16527D14-3ED0-4654-A19A-17567745B97E}"/>
          </ac:spMkLst>
        </pc:spChg>
        <pc:spChg chg="mod">
          <ac:chgData name="Devarakonda, David (external - Partner)" userId="27efa0e9-7ed0-47d2-ae4e-162791999438" providerId="ADAL" clId="{C53BBC54-E675-4CED-877D-3844A57B0139}" dt="2022-04-28T13:43:27.707" v="2526"/>
          <ac:spMkLst>
            <pc:docMk/>
            <pc:sldMk cId="2132040127" sldId="471"/>
            <ac:spMk id="17" creationId="{58EB4E84-3DC1-4679-AA9F-2DB84BB540EF}"/>
          </ac:spMkLst>
        </pc:spChg>
        <pc:picChg chg="add del mod">
          <ac:chgData name="Devarakonda, David (external - Partner)" userId="27efa0e9-7ed0-47d2-ae4e-162791999438" providerId="ADAL" clId="{C53BBC54-E675-4CED-877D-3844A57B0139}" dt="2022-04-28T13:49:48.174" v="2567" actId="478"/>
          <ac:picMkLst>
            <pc:docMk/>
            <pc:sldMk cId="2132040127" sldId="471"/>
            <ac:picMk id="3" creationId="{B5773B4A-B379-4AA6-A16D-21D01F54B7C6}"/>
          </ac:picMkLst>
        </pc:picChg>
        <pc:picChg chg="del">
          <ac:chgData name="Devarakonda, David (external - Partner)" userId="27efa0e9-7ed0-47d2-ae4e-162791999438" providerId="ADAL" clId="{C53BBC54-E675-4CED-877D-3844A57B0139}" dt="2022-04-28T13:44:11.714" v="2536" actId="478"/>
          <ac:picMkLst>
            <pc:docMk/>
            <pc:sldMk cId="2132040127" sldId="471"/>
            <ac:picMk id="4" creationId="{AC93E00B-7EC5-44C0-9CBD-526398DF9F63}"/>
          </ac:picMkLst>
        </pc:picChg>
        <pc:picChg chg="add mod">
          <ac:chgData name="Devarakonda, David (external - Partner)" userId="27efa0e9-7ed0-47d2-ae4e-162791999438" providerId="ADAL" clId="{C53BBC54-E675-4CED-877D-3844A57B0139}" dt="2022-04-28T13:50:07.788" v="2571" actId="1076"/>
          <ac:picMkLst>
            <pc:docMk/>
            <pc:sldMk cId="2132040127" sldId="471"/>
            <ac:picMk id="6" creationId="{E57507B6-2F2C-4F8F-BCF9-530D59044A57}"/>
          </ac:picMkLst>
        </pc:picChg>
      </pc:sldChg>
      <pc:sldChg chg="addSp delSp modSp add mod">
        <pc:chgData name="Devarakonda, David (external - Partner)" userId="27efa0e9-7ed0-47d2-ae4e-162791999438" providerId="ADAL" clId="{C53BBC54-E675-4CED-877D-3844A57B0139}" dt="2022-04-28T13:59:10.138" v="2630"/>
        <pc:sldMkLst>
          <pc:docMk/>
          <pc:sldMk cId="2885753835" sldId="472"/>
        </pc:sldMkLst>
        <pc:spChg chg="mod">
          <ac:chgData name="Devarakonda, David (external - Partner)" userId="27efa0e9-7ed0-47d2-ae4e-162791999438" providerId="ADAL" clId="{C53BBC54-E675-4CED-877D-3844A57B0139}" dt="2022-04-28T13:58:48.726" v="2625" actId="404"/>
          <ac:spMkLst>
            <pc:docMk/>
            <pc:sldMk cId="2885753835" sldId="472"/>
            <ac:spMk id="12" creationId="{16527D14-3ED0-4654-A19A-17567745B97E}"/>
          </ac:spMkLst>
        </pc:spChg>
        <pc:spChg chg="mod">
          <ac:chgData name="Devarakonda, David (external - Partner)" userId="27efa0e9-7ed0-47d2-ae4e-162791999438" providerId="ADAL" clId="{C53BBC54-E675-4CED-877D-3844A57B0139}" dt="2022-04-28T13:58:24.445" v="2619" actId="1076"/>
          <ac:spMkLst>
            <pc:docMk/>
            <pc:sldMk cId="2885753835" sldId="472"/>
            <ac:spMk id="13" creationId="{F29A404C-F70C-4A3B-A4A9-438647492C4E}"/>
          </ac:spMkLst>
        </pc:spChg>
        <pc:spChg chg="mod">
          <ac:chgData name="Devarakonda, David (external - Partner)" userId="27efa0e9-7ed0-47d2-ae4e-162791999438" providerId="ADAL" clId="{C53BBC54-E675-4CED-877D-3844A57B0139}" dt="2022-04-28T13:59:10.138" v="2630"/>
          <ac:spMkLst>
            <pc:docMk/>
            <pc:sldMk cId="2885753835" sldId="472"/>
            <ac:spMk id="17" creationId="{58EB4E84-3DC1-4679-AA9F-2DB84BB540EF}"/>
          </ac:spMkLst>
        </pc:spChg>
        <pc:picChg chg="add mod">
          <ac:chgData name="Devarakonda, David (external - Partner)" userId="27efa0e9-7ed0-47d2-ae4e-162791999438" providerId="ADAL" clId="{C53BBC54-E675-4CED-877D-3844A57B0139}" dt="2022-04-28T13:58:38.673" v="2623" actId="1076"/>
          <ac:picMkLst>
            <pc:docMk/>
            <pc:sldMk cId="2885753835" sldId="472"/>
            <ac:picMk id="3" creationId="{DC43C11C-7A43-4129-806B-4AF5EF592AB7}"/>
          </ac:picMkLst>
        </pc:picChg>
        <pc:picChg chg="del">
          <ac:chgData name="Devarakonda, David (external - Partner)" userId="27efa0e9-7ed0-47d2-ae4e-162791999438" providerId="ADAL" clId="{C53BBC54-E675-4CED-877D-3844A57B0139}" dt="2022-04-28T13:57:36.727" v="2599" actId="478"/>
          <ac:picMkLst>
            <pc:docMk/>
            <pc:sldMk cId="2885753835" sldId="472"/>
            <ac:picMk id="6" creationId="{E57507B6-2F2C-4F8F-BCF9-530D59044A57}"/>
          </ac:picMkLst>
        </pc:picChg>
      </pc:sldChg>
    </pc:docChg>
  </pc:docChgLst>
  <pc:docChgLst>
    <pc:chgData name="Devarakonda, David (external - Partner)" userId="27efa0e9-7ed0-47d2-ae4e-162791999438" providerId="ADAL" clId="{1001FFF6-9F9B-4CFA-99E7-D8C1A81519B8}"/>
    <pc:docChg chg="undo redo custSel addSld delSld modSld">
      <pc:chgData name="Devarakonda, David (external - Partner)" userId="27efa0e9-7ed0-47d2-ae4e-162791999438" providerId="ADAL" clId="{1001FFF6-9F9B-4CFA-99E7-D8C1A81519B8}" dt="2022-04-21T05:28:05.999" v="236" actId="1076"/>
      <pc:docMkLst>
        <pc:docMk/>
      </pc:docMkLst>
      <pc:sldChg chg="del">
        <pc:chgData name="Devarakonda, David (external - Partner)" userId="27efa0e9-7ed0-47d2-ae4e-162791999438" providerId="ADAL" clId="{1001FFF6-9F9B-4CFA-99E7-D8C1A81519B8}" dt="2022-04-21T05:07:07.243" v="179" actId="47"/>
        <pc:sldMkLst>
          <pc:docMk/>
          <pc:sldMk cId="0" sldId="344"/>
        </pc:sldMkLst>
      </pc:sldChg>
      <pc:sldChg chg="addSp delSp modSp del mod modTransition">
        <pc:chgData name="Devarakonda, David (external - Partner)" userId="27efa0e9-7ed0-47d2-ae4e-162791999438" providerId="ADAL" clId="{1001FFF6-9F9B-4CFA-99E7-D8C1A81519B8}" dt="2022-04-21T04:53:00.364" v="54" actId="47"/>
        <pc:sldMkLst>
          <pc:docMk/>
          <pc:sldMk cId="1852760616" sldId="361"/>
        </pc:sldMkLst>
        <pc:spChg chg="del">
          <ac:chgData name="Devarakonda, David (external - Partner)" userId="27efa0e9-7ed0-47d2-ae4e-162791999438" providerId="ADAL" clId="{1001FFF6-9F9B-4CFA-99E7-D8C1A81519B8}" dt="2022-04-21T04:45:38.564" v="6" actId="478"/>
          <ac:spMkLst>
            <pc:docMk/>
            <pc:sldMk cId="1852760616" sldId="361"/>
            <ac:spMk id="2" creationId="{00000000-0000-0000-0000-000000000000}"/>
          </ac:spMkLst>
        </pc:spChg>
        <pc:spChg chg="del">
          <ac:chgData name="Devarakonda, David (external - Partner)" userId="27efa0e9-7ed0-47d2-ae4e-162791999438" providerId="ADAL" clId="{1001FFF6-9F9B-4CFA-99E7-D8C1A81519B8}" dt="2022-04-21T04:45:32.049" v="4" actId="478"/>
          <ac:spMkLst>
            <pc:docMk/>
            <pc:sldMk cId="1852760616" sldId="361"/>
            <ac:spMk id="3" creationId="{00000000-0000-0000-0000-000000000000}"/>
          </ac:spMkLst>
        </pc:spChg>
        <pc:spChg chg="del mod">
          <ac:chgData name="Devarakonda, David (external - Partner)" userId="27efa0e9-7ed0-47d2-ae4e-162791999438" providerId="ADAL" clId="{1001FFF6-9F9B-4CFA-99E7-D8C1A81519B8}" dt="2022-04-21T04:46:01.108" v="11" actId="478"/>
          <ac:spMkLst>
            <pc:docMk/>
            <pc:sldMk cId="1852760616" sldId="361"/>
            <ac:spMk id="4" creationId="{00000000-0000-0000-0000-000000000000}"/>
          </ac:spMkLst>
        </pc:spChg>
        <pc:spChg chg="add del mod">
          <ac:chgData name="Devarakonda, David (external - Partner)" userId="27efa0e9-7ed0-47d2-ae4e-162791999438" providerId="ADAL" clId="{1001FFF6-9F9B-4CFA-99E7-D8C1A81519B8}" dt="2022-04-21T04:45:34.918" v="5" actId="478"/>
          <ac:spMkLst>
            <pc:docMk/>
            <pc:sldMk cId="1852760616" sldId="361"/>
            <ac:spMk id="8" creationId="{9D8ADD5F-FBCF-46E0-B5F4-C572984F469A}"/>
          </ac:spMkLst>
        </pc:spChg>
        <pc:spChg chg="del mod">
          <ac:chgData name="Devarakonda, David (external - Partner)" userId="27efa0e9-7ed0-47d2-ae4e-162791999438" providerId="ADAL" clId="{1001FFF6-9F9B-4CFA-99E7-D8C1A81519B8}" dt="2022-04-21T04:45:50.553" v="8" actId="478"/>
          <ac:spMkLst>
            <pc:docMk/>
            <pc:sldMk cId="1852760616" sldId="361"/>
            <ac:spMk id="9" creationId="{00000000-0000-0000-0000-000000000000}"/>
          </ac:spMkLst>
        </pc:spChg>
        <pc:spChg chg="del mod">
          <ac:chgData name="Devarakonda, David (external - Partner)" userId="27efa0e9-7ed0-47d2-ae4e-162791999438" providerId="ADAL" clId="{1001FFF6-9F9B-4CFA-99E7-D8C1A81519B8}" dt="2022-04-21T04:46:01.108" v="11" actId="478"/>
          <ac:spMkLst>
            <pc:docMk/>
            <pc:sldMk cId="1852760616" sldId="361"/>
            <ac:spMk id="11" creationId="{00000000-0000-0000-0000-000000000000}"/>
          </ac:spMkLst>
        </pc:spChg>
        <pc:spChg chg="add del mod">
          <ac:chgData name="Devarakonda, David (external - Partner)" userId="27efa0e9-7ed0-47d2-ae4e-162791999438" providerId="ADAL" clId="{1001FFF6-9F9B-4CFA-99E7-D8C1A81519B8}" dt="2022-04-21T04:45:41.198" v="7" actId="478"/>
          <ac:spMkLst>
            <pc:docMk/>
            <pc:sldMk cId="1852760616" sldId="361"/>
            <ac:spMk id="12" creationId="{BAE74340-B051-4C83-90DF-DC3489F89B75}"/>
          </ac:spMkLst>
        </pc:spChg>
        <pc:picChg chg="del mod">
          <ac:chgData name="Devarakonda, David (external - Partner)" userId="27efa0e9-7ed0-47d2-ae4e-162791999438" providerId="ADAL" clId="{1001FFF6-9F9B-4CFA-99E7-D8C1A81519B8}" dt="2022-04-21T04:45:53.993" v="9" actId="478"/>
          <ac:picMkLst>
            <pc:docMk/>
            <pc:sldMk cId="1852760616" sldId="361"/>
            <ac:picMk id="5" creationId="{00000000-0000-0000-0000-000000000000}"/>
          </ac:picMkLst>
        </pc:picChg>
        <pc:picChg chg="del">
          <ac:chgData name="Devarakonda, David (external - Partner)" userId="27efa0e9-7ed0-47d2-ae4e-162791999438" providerId="ADAL" clId="{1001FFF6-9F9B-4CFA-99E7-D8C1A81519B8}" dt="2022-04-21T04:46:01.108" v="11" actId="478"/>
          <ac:picMkLst>
            <pc:docMk/>
            <pc:sldMk cId="1852760616" sldId="361"/>
            <ac:picMk id="6" creationId="{00000000-0000-0000-0000-000000000000}"/>
          </ac:picMkLst>
        </pc:picChg>
        <pc:picChg chg="del">
          <ac:chgData name="Devarakonda, David (external - Partner)" userId="27efa0e9-7ed0-47d2-ae4e-162791999438" providerId="ADAL" clId="{1001FFF6-9F9B-4CFA-99E7-D8C1A81519B8}" dt="2022-04-21T04:46:01.108" v="11" actId="478"/>
          <ac:picMkLst>
            <pc:docMk/>
            <pc:sldMk cId="1852760616" sldId="361"/>
            <ac:picMk id="14" creationId="{00000000-0000-0000-0000-000000000000}"/>
          </ac:picMkLst>
        </pc:picChg>
      </pc:sldChg>
      <pc:sldChg chg="del">
        <pc:chgData name="Devarakonda, David (external - Partner)" userId="27efa0e9-7ed0-47d2-ae4e-162791999438" providerId="ADAL" clId="{1001FFF6-9F9B-4CFA-99E7-D8C1A81519B8}" dt="2022-04-21T05:07:07.383" v="180" actId="47"/>
        <pc:sldMkLst>
          <pc:docMk/>
          <pc:sldMk cId="3832187907" sldId="402"/>
        </pc:sldMkLst>
      </pc:sldChg>
      <pc:sldChg chg="del">
        <pc:chgData name="Devarakonda, David (external - Partner)" userId="27efa0e9-7ed0-47d2-ae4e-162791999438" providerId="ADAL" clId="{1001FFF6-9F9B-4CFA-99E7-D8C1A81519B8}" dt="2022-04-21T05:07:08.221" v="181" actId="47"/>
        <pc:sldMkLst>
          <pc:docMk/>
          <pc:sldMk cId="2178810407" sldId="403"/>
        </pc:sldMkLst>
      </pc:sldChg>
      <pc:sldChg chg="del">
        <pc:chgData name="Devarakonda, David (external - Partner)" userId="27efa0e9-7ed0-47d2-ae4e-162791999438" providerId="ADAL" clId="{1001FFF6-9F9B-4CFA-99E7-D8C1A81519B8}" dt="2022-04-21T05:07:16.288" v="188" actId="47"/>
        <pc:sldMkLst>
          <pc:docMk/>
          <pc:sldMk cId="562605370" sldId="404"/>
        </pc:sldMkLst>
      </pc:sldChg>
      <pc:sldChg chg="del">
        <pc:chgData name="Devarakonda, David (external - Partner)" userId="27efa0e9-7ed0-47d2-ae4e-162791999438" providerId="ADAL" clId="{1001FFF6-9F9B-4CFA-99E7-D8C1A81519B8}" dt="2022-04-21T05:07:08.696" v="182" actId="47"/>
        <pc:sldMkLst>
          <pc:docMk/>
          <pc:sldMk cId="1584835922" sldId="405"/>
        </pc:sldMkLst>
      </pc:sldChg>
      <pc:sldChg chg="del">
        <pc:chgData name="Devarakonda, David (external - Partner)" userId="27efa0e9-7ed0-47d2-ae4e-162791999438" providerId="ADAL" clId="{1001FFF6-9F9B-4CFA-99E7-D8C1A81519B8}" dt="2022-04-21T05:07:10.358" v="187" actId="47"/>
        <pc:sldMkLst>
          <pc:docMk/>
          <pc:sldMk cId="3156686620" sldId="406"/>
        </pc:sldMkLst>
      </pc:sldChg>
      <pc:sldChg chg="del">
        <pc:chgData name="Devarakonda, David (external - Partner)" userId="27efa0e9-7ed0-47d2-ae4e-162791999438" providerId="ADAL" clId="{1001FFF6-9F9B-4CFA-99E7-D8C1A81519B8}" dt="2022-04-21T05:07:09.178" v="183" actId="47"/>
        <pc:sldMkLst>
          <pc:docMk/>
          <pc:sldMk cId="2902074566" sldId="407"/>
        </pc:sldMkLst>
      </pc:sldChg>
      <pc:sldChg chg="del">
        <pc:chgData name="Devarakonda, David (external - Partner)" userId="27efa0e9-7ed0-47d2-ae4e-162791999438" providerId="ADAL" clId="{1001FFF6-9F9B-4CFA-99E7-D8C1A81519B8}" dt="2022-04-21T05:07:09.537" v="184" actId="47"/>
        <pc:sldMkLst>
          <pc:docMk/>
          <pc:sldMk cId="4100492956" sldId="408"/>
        </pc:sldMkLst>
      </pc:sldChg>
      <pc:sldChg chg="del">
        <pc:chgData name="Devarakonda, David (external - Partner)" userId="27efa0e9-7ed0-47d2-ae4e-162791999438" providerId="ADAL" clId="{1001FFF6-9F9B-4CFA-99E7-D8C1A81519B8}" dt="2022-04-21T05:07:09.892" v="185" actId="47"/>
        <pc:sldMkLst>
          <pc:docMk/>
          <pc:sldMk cId="1741276475" sldId="409"/>
        </pc:sldMkLst>
      </pc:sldChg>
      <pc:sldChg chg="del">
        <pc:chgData name="Devarakonda, David (external - Partner)" userId="27efa0e9-7ed0-47d2-ae4e-162791999438" providerId="ADAL" clId="{1001FFF6-9F9B-4CFA-99E7-D8C1A81519B8}" dt="2022-04-21T05:07:10.111" v="186" actId="47"/>
        <pc:sldMkLst>
          <pc:docMk/>
          <pc:sldMk cId="4092148921" sldId="410"/>
        </pc:sldMkLst>
      </pc:sldChg>
      <pc:sldChg chg="addSp delSp modSp new mod modTransition">
        <pc:chgData name="Devarakonda, David (external - Partner)" userId="27efa0e9-7ed0-47d2-ae4e-162791999438" providerId="ADAL" clId="{1001FFF6-9F9B-4CFA-99E7-D8C1A81519B8}" dt="2022-04-21T05:06:51.912" v="173" actId="207"/>
        <pc:sldMkLst>
          <pc:docMk/>
          <pc:sldMk cId="1388746680" sldId="411"/>
        </pc:sldMkLst>
        <pc:spChg chg="del">
          <ac:chgData name="Devarakonda, David (external - Partner)" userId="27efa0e9-7ed0-47d2-ae4e-162791999438" providerId="ADAL" clId="{1001FFF6-9F9B-4CFA-99E7-D8C1A81519B8}" dt="2022-04-21T04:46:33.196" v="13" actId="478"/>
          <ac:spMkLst>
            <pc:docMk/>
            <pc:sldMk cId="1388746680" sldId="411"/>
            <ac:spMk id="2" creationId="{301079DF-E94A-410D-8D7A-3B8175D54473}"/>
          </ac:spMkLst>
        </pc:spChg>
        <pc:spChg chg="del">
          <ac:chgData name="Devarakonda, David (external - Partner)" userId="27efa0e9-7ed0-47d2-ae4e-162791999438" providerId="ADAL" clId="{1001FFF6-9F9B-4CFA-99E7-D8C1A81519B8}" dt="2022-04-21T04:46:33.196" v="13" actId="478"/>
          <ac:spMkLst>
            <pc:docMk/>
            <pc:sldMk cId="1388746680" sldId="411"/>
            <ac:spMk id="3" creationId="{8832F2C0-3AA3-4EC3-A005-CBAE5B0AB28C}"/>
          </ac:spMkLst>
        </pc:spChg>
        <pc:spChg chg="add del mod">
          <ac:chgData name="Devarakonda, David (external - Partner)" userId="27efa0e9-7ed0-47d2-ae4e-162791999438" providerId="ADAL" clId="{1001FFF6-9F9B-4CFA-99E7-D8C1A81519B8}" dt="2022-04-21T04:53:04.473" v="55" actId="478"/>
          <ac:spMkLst>
            <pc:docMk/>
            <pc:sldMk cId="1388746680" sldId="411"/>
            <ac:spMk id="11" creationId="{D5DFBBEC-E58D-4405-A71B-89F5807939C7}"/>
          </ac:spMkLst>
        </pc:spChg>
        <pc:spChg chg="add mod">
          <ac:chgData name="Devarakonda, David (external - Partner)" userId="27efa0e9-7ed0-47d2-ae4e-162791999438" providerId="ADAL" clId="{1001FFF6-9F9B-4CFA-99E7-D8C1A81519B8}" dt="2022-04-21T05:04:20.714" v="164" actId="14100"/>
          <ac:spMkLst>
            <pc:docMk/>
            <pc:sldMk cId="1388746680" sldId="411"/>
            <ac:spMk id="12" creationId="{A3617721-E694-4E59-A956-58C0BF674054}"/>
          </ac:spMkLst>
        </pc:spChg>
        <pc:spChg chg="add mod">
          <ac:chgData name="Devarakonda, David (external - Partner)" userId="27efa0e9-7ed0-47d2-ae4e-162791999438" providerId="ADAL" clId="{1001FFF6-9F9B-4CFA-99E7-D8C1A81519B8}" dt="2022-04-21T05:06:51.912" v="173" actId="207"/>
          <ac:spMkLst>
            <pc:docMk/>
            <pc:sldMk cId="1388746680" sldId="411"/>
            <ac:spMk id="18" creationId="{866CA34E-71F3-44B7-B108-3C09723842BD}"/>
          </ac:spMkLst>
        </pc:spChg>
        <pc:grpChg chg="add mod">
          <ac:chgData name="Devarakonda, David (external - Partner)" userId="27efa0e9-7ed0-47d2-ae4e-162791999438" providerId="ADAL" clId="{1001FFF6-9F9B-4CFA-99E7-D8C1A81519B8}" dt="2022-04-21T05:03:49.393" v="161" actId="1076"/>
          <ac:grpSpMkLst>
            <pc:docMk/>
            <pc:sldMk cId="1388746680" sldId="411"/>
            <ac:grpSpMk id="13" creationId="{EC4EAD09-3719-4A83-9FC1-7E86918EAFB0}"/>
          </ac:grpSpMkLst>
        </pc:grpChg>
        <pc:picChg chg="add mod">
          <ac:chgData name="Devarakonda, David (external - Partner)" userId="27efa0e9-7ed0-47d2-ae4e-162791999438" providerId="ADAL" clId="{1001FFF6-9F9B-4CFA-99E7-D8C1A81519B8}" dt="2022-04-21T05:04:26.644" v="165" actId="14100"/>
          <ac:picMkLst>
            <pc:docMk/>
            <pc:sldMk cId="1388746680" sldId="411"/>
            <ac:picMk id="10" creationId="{0CD85541-DBD0-4B37-84B1-500B5051DCC3}"/>
          </ac:picMkLst>
        </pc:picChg>
        <pc:cxnChg chg="add del">
          <ac:chgData name="Devarakonda, David (external - Partner)" userId="27efa0e9-7ed0-47d2-ae4e-162791999438" providerId="ADAL" clId="{1001FFF6-9F9B-4CFA-99E7-D8C1A81519B8}" dt="2022-04-21T04:47:41.444" v="15" actId="478"/>
          <ac:cxnSpMkLst>
            <pc:docMk/>
            <pc:sldMk cId="1388746680" sldId="411"/>
            <ac:cxnSpMk id="5" creationId="{84C363F0-44F4-40B6-BF83-A159E0335AE9}"/>
          </ac:cxnSpMkLst>
        </pc:cxnChg>
        <pc:cxnChg chg="add mod">
          <ac:chgData name="Devarakonda, David (external - Partner)" userId="27efa0e9-7ed0-47d2-ae4e-162791999438" providerId="ADAL" clId="{1001FFF6-9F9B-4CFA-99E7-D8C1A81519B8}" dt="2022-04-21T04:48:26.898" v="19" actId="14100"/>
          <ac:cxnSpMkLst>
            <pc:docMk/>
            <pc:sldMk cId="1388746680" sldId="411"/>
            <ac:cxnSpMk id="7" creationId="{B44CBDA1-F33A-49AC-A03C-1D03FC6037B0}"/>
          </ac:cxnSpMkLst>
        </pc:cxnChg>
        <pc:cxnChg chg="add mod">
          <ac:chgData name="Devarakonda, David (external - Partner)" userId="27efa0e9-7ed0-47d2-ae4e-162791999438" providerId="ADAL" clId="{1001FFF6-9F9B-4CFA-99E7-D8C1A81519B8}" dt="2022-04-21T05:02:26.176" v="149" actId="13822"/>
          <ac:cxnSpMkLst>
            <pc:docMk/>
            <pc:sldMk cId="1388746680" sldId="411"/>
            <ac:cxnSpMk id="15" creationId="{2940670F-FF6C-4E71-AAA6-54785CCA32FB}"/>
          </ac:cxnSpMkLst>
        </pc:cxnChg>
        <pc:cxnChg chg="add del mod">
          <ac:chgData name="Devarakonda, David (external - Partner)" userId="27efa0e9-7ed0-47d2-ae4e-162791999438" providerId="ADAL" clId="{1001FFF6-9F9B-4CFA-99E7-D8C1A81519B8}" dt="2022-04-21T05:06:06.202" v="171" actId="478"/>
          <ac:cxnSpMkLst>
            <pc:docMk/>
            <pc:sldMk cId="1388746680" sldId="411"/>
            <ac:cxnSpMk id="17" creationId="{004F8CEC-34C3-4F7E-928F-F42374BD3F39}"/>
          </ac:cxnSpMkLst>
        </pc:cxnChg>
      </pc:sldChg>
      <pc:sldChg chg="add del">
        <pc:chgData name="Devarakonda, David (external - Partner)" userId="27efa0e9-7ed0-47d2-ae4e-162791999438" providerId="ADAL" clId="{1001FFF6-9F9B-4CFA-99E7-D8C1A81519B8}" dt="2022-04-21T05:07:06.683" v="176" actId="47"/>
        <pc:sldMkLst>
          <pc:docMk/>
          <pc:sldMk cId="156656439" sldId="412"/>
        </pc:sldMkLst>
      </pc:sldChg>
      <pc:sldChg chg="add del">
        <pc:chgData name="Devarakonda, David (external - Partner)" userId="27efa0e9-7ed0-47d2-ae4e-162791999438" providerId="ADAL" clId="{1001FFF6-9F9B-4CFA-99E7-D8C1A81519B8}" dt="2022-04-21T05:07:06.902" v="177" actId="47"/>
        <pc:sldMkLst>
          <pc:docMk/>
          <pc:sldMk cId="3416989275" sldId="413"/>
        </pc:sldMkLst>
      </pc:sldChg>
      <pc:sldChg chg="add del">
        <pc:chgData name="Devarakonda, David (external - Partner)" userId="27efa0e9-7ed0-47d2-ae4e-162791999438" providerId="ADAL" clId="{1001FFF6-9F9B-4CFA-99E7-D8C1A81519B8}" dt="2022-04-21T05:07:07.069" v="178" actId="47"/>
        <pc:sldMkLst>
          <pc:docMk/>
          <pc:sldMk cId="4077700259" sldId="414"/>
        </pc:sldMkLst>
      </pc:sldChg>
      <pc:sldChg chg="addSp delSp modSp add mod">
        <pc:chgData name="Devarakonda, David (external - Partner)" userId="27efa0e9-7ed0-47d2-ae4e-162791999438" providerId="ADAL" clId="{1001FFF6-9F9B-4CFA-99E7-D8C1A81519B8}" dt="2022-04-21T05:28:05.999" v="236" actId="1076"/>
        <pc:sldMkLst>
          <pc:docMk/>
          <pc:sldMk cId="109359607" sldId="415"/>
        </pc:sldMkLst>
        <pc:spChg chg="add mod">
          <ac:chgData name="Devarakonda, David (external - Partner)" userId="27efa0e9-7ed0-47d2-ae4e-162791999438" providerId="ADAL" clId="{1001FFF6-9F9B-4CFA-99E7-D8C1A81519B8}" dt="2022-04-21T05:23:45.259" v="203" actId="13822"/>
          <ac:spMkLst>
            <pc:docMk/>
            <pc:sldMk cId="109359607" sldId="415"/>
            <ac:spMk id="4" creationId="{87BCD785-C99C-43CC-8DAC-6258BBF7DBEA}"/>
          </ac:spMkLst>
        </pc:spChg>
        <pc:spChg chg="add del">
          <ac:chgData name="Devarakonda, David (external - Partner)" userId="27efa0e9-7ed0-47d2-ae4e-162791999438" providerId="ADAL" clId="{1001FFF6-9F9B-4CFA-99E7-D8C1A81519B8}" dt="2022-04-21T05:24:37.193" v="207" actId="478"/>
          <ac:spMkLst>
            <pc:docMk/>
            <pc:sldMk cId="109359607" sldId="415"/>
            <ac:spMk id="5" creationId="{3A8BD391-9FF1-4CC4-BE88-FEBF9C1C27D8}"/>
          </ac:spMkLst>
        </pc:spChg>
        <pc:spChg chg="add">
          <ac:chgData name="Devarakonda, David (external - Partner)" userId="27efa0e9-7ed0-47d2-ae4e-162791999438" providerId="ADAL" clId="{1001FFF6-9F9B-4CFA-99E7-D8C1A81519B8}" dt="2022-04-21T05:24:53.847" v="208" actId="11529"/>
          <ac:spMkLst>
            <pc:docMk/>
            <pc:sldMk cId="109359607" sldId="415"/>
            <ac:spMk id="6" creationId="{DD0F0385-AE65-4F9E-8706-9A23A394DBFA}"/>
          </ac:spMkLst>
        </pc:spChg>
        <pc:spChg chg="add">
          <ac:chgData name="Devarakonda, David (external - Partner)" userId="27efa0e9-7ed0-47d2-ae4e-162791999438" providerId="ADAL" clId="{1001FFF6-9F9B-4CFA-99E7-D8C1A81519B8}" dt="2022-04-21T05:25:18.583" v="209" actId="11529"/>
          <ac:spMkLst>
            <pc:docMk/>
            <pc:sldMk cId="109359607" sldId="415"/>
            <ac:spMk id="8" creationId="{0E6432E9-B840-4F6D-8E18-CCFD7FFC370C}"/>
          </ac:spMkLst>
        </pc:spChg>
        <pc:spChg chg="add mod">
          <ac:chgData name="Devarakonda, David (external - Partner)" userId="27efa0e9-7ed0-47d2-ae4e-162791999438" providerId="ADAL" clId="{1001FFF6-9F9B-4CFA-99E7-D8C1A81519B8}" dt="2022-04-21T05:25:38.948" v="212" actId="14100"/>
          <ac:spMkLst>
            <pc:docMk/>
            <pc:sldMk cId="109359607" sldId="415"/>
            <ac:spMk id="9" creationId="{61381F3C-4523-45EA-B6BA-ED12A367427B}"/>
          </ac:spMkLst>
        </pc:spChg>
        <pc:spChg chg="del topLvl">
          <ac:chgData name="Devarakonda, David (external - Partner)" userId="27efa0e9-7ed0-47d2-ae4e-162791999438" providerId="ADAL" clId="{1001FFF6-9F9B-4CFA-99E7-D8C1A81519B8}" dt="2022-04-21T05:07:43.383" v="195" actId="478"/>
          <ac:spMkLst>
            <pc:docMk/>
            <pc:sldMk cId="109359607" sldId="415"/>
            <ac:spMk id="12" creationId="{A3617721-E694-4E59-A956-58C0BF674054}"/>
          </ac:spMkLst>
        </pc:spChg>
        <pc:grpChg chg="del mod">
          <ac:chgData name="Devarakonda, David (external - Partner)" userId="27efa0e9-7ed0-47d2-ae4e-162791999438" providerId="ADAL" clId="{1001FFF6-9F9B-4CFA-99E7-D8C1A81519B8}" dt="2022-04-21T05:07:32.998" v="193" actId="478"/>
          <ac:grpSpMkLst>
            <pc:docMk/>
            <pc:sldMk cId="109359607" sldId="415"/>
            <ac:grpSpMk id="13" creationId="{EC4EAD09-3719-4A83-9FC1-7E86918EAFB0}"/>
          </ac:grpSpMkLst>
        </pc:grpChg>
        <pc:picChg chg="add mod">
          <ac:chgData name="Devarakonda, David (external - Partner)" userId="27efa0e9-7ed0-47d2-ae4e-162791999438" providerId="ADAL" clId="{1001FFF6-9F9B-4CFA-99E7-D8C1A81519B8}" dt="2022-04-21T05:24:05.250" v="205" actId="1076"/>
          <ac:picMkLst>
            <pc:docMk/>
            <pc:sldMk cId="109359607" sldId="415"/>
            <ac:picMk id="3" creationId="{91CD3A8E-1D99-43E8-8F22-0C9C3C8C06D5}"/>
          </ac:picMkLst>
        </pc:picChg>
        <pc:picChg chg="del topLvl">
          <ac:chgData name="Devarakonda, David (external - Partner)" userId="27efa0e9-7ed0-47d2-ae4e-162791999438" providerId="ADAL" clId="{1001FFF6-9F9B-4CFA-99E7-D8C1A81519B8}" dt="2022-04-21T05:07:32.998" v="193" actId="478"/>
          <ac:picMkLst>
            <pc:docMk/>
            <pc:sldMk cId="109359607" sldId="415"/>
            <ac:picMk id="10" creationId="{0CD85541-DBD0-4B37-84B1-500B5051DCC3}"/>
          </ac:picMkLst>
        </pc:picChg>
        <pc:picChg chg="add del mod">
          <ac:chgData name="Devarakonda, David (external - Partner)" userId="27efa0e9-7ed0-47d2-ae4e-162791999438" providerId="ADAL" clId="{1001FFF6-9F9B-4CFA-99E7-D8C1A81519B8}" dt="2022-04-21T05:26:43.184" v="226" actId="478"/>
          <ac:picMkLst>
            <pc:docMk/>
            <pc:sldMk cId="109359607" sldId="415"/>
            <ac:picMk id="14" creationId="{8B2F48BF-6E1C-4644-BB30-229AFCFD8D30}"/>
          </ac:picMkLst>
        </pc:picChg>
        <pc:picChg chg="add del mod">
          <ac:chgData name="Devarakonda, David (external - Partner)" userId="27efa0e9-7ed0-47d2-ae4e-162791999438" providerId="ADAL" clId="{1001FFF6-9F9B-4CFA-99E7-D8C1A81519B8}" dt="2022-04-21T05:27:15.211" v="230" actId="478"/>
          <ac:picMkLst>
            <pc:docMk/>
            <pc:sldMk cId="109359607" sldId="415"/>
            <ac:picMk id="17" creationId="{F3515BF2-0B1F-4C49-A18F-C3C4C60AFA71}"/>
          </ac:picMkLst>
        </pc:picChg>
        <pc:picChg chg="add mod">
          <ac:chgData name="Devarakonda, David (external - Partner)" userId="27efa0e9-7ed0-47d2-ae4e-162791999438" providerId="ADAL" clId="{1001FFF6-9F9B-4CFA-99E7-D8C1A81519B8}" dt="2022-04-21T05:28:05.999" v="236" actId="1076"/>
          <ac:picMkLst>
            <pc:docMk/>
            <pc:sldMk cId="109359607" sldId="415"/>
            <ac:picMk id="20" creationId="{3D7A2585-FE6B-441E-9810-35C02752C805}"/>
          </ac:picMkLst>
        </pc:picChg>
        <pc:cxnChg chg="del">
          <ac:chgData name="Devarakonda, David (external - Partner)" userId="27efa0e9-7ed0-47d2-ae4e-162791999438" providerId="ADAL" clId="{1001FFF6-9F9B-4CFA-99E7-D8C1A81519B8}" dt="2022-04-21T05:07:37.444" v="194" actId="478"/>
          <ac:cxnSpMkLst>
            <pc:docMk/>
            <pc:sldMk cId="109359607" sldId="415"/>
            <ac:cxnSpMk id="7" creationId="{B44CBDA1-F33A-49AC-A03C-1D03FC6037B0}"/>
          </ac:cxnSpMkLst>
        </pc:cxnChg>
      </pc:sldChg>
      <pc:sldChg chg="add">
        <pc:chgData name="Devarakonda, David (external - Partner)" userId="27efa0e9-7ed0-47d2-ae4e-162791999438" providerId="ADAL" clId="{1001FFF6-9F9B-4CFA-99E7-D8C1A81519B8}" dt="2022-04-21T05:07:04.612" v="175" actId="2890"/>
        <pc:sldMkLst>
          <pc:docMk/>
          <pc:sldMk cId="2020904240" sldId="416"/>
        </pc:sldMkLst>
      </pc:sldChg>
      <pc:sldChg chg="add">
        <pc:chgData name="Devarakonda, David (external - Partner)" userId="27efa0e9-7ed0-47d2-ae4e-162791999438" providerId="ADAL" clId="{1001FFF6-9F9B-4CFA-99E7-D8C1A81519B8}" dt="2022-04-21T05:07:19.130" v="189" actId="2890"/>
        <pc:sldMkLst>
          <pc:docMk/>
          <pc:sldMk cId="1719069466" sldId="417"/>
        </pc:sldMkLst>
      </pc:sldChg>
      <pc:sldChg chg="add">
        <pc:chgData name="Devarakonda, David (external - Partner)" userId="27efa0e9-7ed0-47d2-ae4e-162791999438" providerId="ADAL" clId="{1001FFF6-9F9B-4CFA-99E7-D8C1A81519B8}" dt="2022-04-21T05:07:22.101" v="190" actId="2890"/>
        <pc:sldMkLst>
          <pc:docMk/>
          <pc:sldMk cId="926926687" sldId="418"/>
        </pc:sldMkLst>
      </pc:sldChg>
      <pc:sldChg chg="add">
        <pc:chgData name="Devarakonda, David (external - Partner)" userId="27efa0e9-7ed0-47d2-ae4e-162791999438" providerId="ADAL" clId="{1001FFF6-9F9B-4CFA-99E7-D8C1A81519B8}" dt="2022-04-21T05:07:24.485" v="191" actId="2890"/>
        <pc:sldMkLst>
          <pc:docMk/>
          <pc:sldMk cId="3370725207" sldId="419"/>
        </pc:sldMkLst>
      </pc:sldChg>
      <pc:sldMasterChg chg="delSldLayout">
        <pc:chgData name="Devarakonda, David (external - Partner)" userId="27efa0e9-7ed0-47d2-ae4e-162791999438" providerId="ADAL" clId="{1001FFF6-9F9B-4CFA-99E7-D8C1A81519B8}" dt="2022-04-21T05:07:16.288" v="188" actId="47"/>
        <pc:sldMasterMkLst>
          <pc:docMk/>
          <pc:sldMasterMk cId="3836400449" sldId="2147483738"/>
        </pc:sldMasterMkLst>
        <pc:sldLayoutChg chg="del">
          <pc:chgData name="Devarakonda, David (external - Partner)" userId="27efa0e9-7ed0-47d2-ae4e-162791999438" providerId="ADAL" clId="{1001FFF6-9F9B-4CFA-99E7-D8C1A81519B8}" dt="2022-04-21T05:07:16.288" v="188" actId="47"/>
          <pc:sldLayoutMkLst>
            <pc:docMk/>
            <pc:sldMasterMk cId="3836400449" sldId="2147483738"/>
            <pc:sldLayoutMk cId="1531350" sldId="214748376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30425" y="661988"/>
            <a:ext cx="2568575"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514229" rtl="0" eaLnBrk="1" latinLnBrk="0" hangingPunct="1">
      <a:defRPr sz="661" kern="1200">
        <a:solidFill>
          <a:schemeClr val="tx1"/>
        </a:solidFill>
        <a:latin typeface="+mn-lt"/>
        <a:ea typeface="+mn-ea"/>
        <a:cs typeface="+mn-cs"/>
      </a:defRPr>
    </a:lvl1pPr>
    <a:lvl2pPr marL="85474" indent="-85474" algn="l" defTabSz="514229" rtl="0" eaLnBrk="1" latinLnBrk="0" hangingPunct="1">
      <a:buClr>
        <a:schemeClr val="accent1"/>
      </a:buClr>
      <a:buSzPct val="100000"/>
      <a:buFont typeface="Wingdings" pitchFamily="2" charset="2"/>
      <a:buChar char=""/>
      <a:defRPr sz="567" kern="1200">
        <a:solidFill>
          <a:schemeClr val="tx1"/>
        </a:solidFill>
        <a:latin typeface="+mn-lt"/>
        <a:ea typeface="+mn-ea"/>
        <a:cs typeface="+mn-cs"/>
      </a:defRPr>
    </a:lvl2pPr>
    <a:lvl3pPr marL="168700" indent="-83225" algn="l" defTabSz="514229" rtl="0" eaLnBrk="1" latinLnBrk="0" hangingPunct="1">
      <a:buClr>
        <a:schemeClr val="accent2"/>
      </a:buClr>
      <a:buSzPct val="80000"/>
      <a:buFont typeface="Symbol" pitchFamily="18" charset="2"/>
      <a:buChar char="-"/>
      <a:defRPr sz="567" kern="1200">
        <a:solidFill>
          <a:schemeClr val="tx1"/>
        </a:solidFill>
        <a:latin typeface="+mn-lt"/>
        <a:ea typeface="+mn-ea"/>
        <a:cs typeface="+mn-cs"/>
      </a:defRPr>
    </a:lvl3pPr>
    <a:lvl4pPr marL="318715" indent="-74992" algn="l" defTabSz="514229" rtl="0" eaLnBrk="1" latinLnBrk="0" hangingPunct="1">
      <a:buClr>
        <a:schemeClr val="accent2"/>
      </a:buClr>
      <a:buFont typeface="Arial" pitchFamily="34" charset="0"/>
      <a:buChar char="–"/>
      <a:defRPr sz="567" kern="1200">
        <a:solidFill>
          <a:schemeClr val="tx1"/>
        </a:solidFill>
        <a:latin typeface="+mn-lt"/>
        <a:ea typeface="+mn-ea"/>
        <a:cs typeface="+mn-cs"/>
      </a:defRPr>
    </a:lvl4pPr>
    <a:lvl5pPr marL="1028458" algn="l" defTabSz="514229" rtl="0" eaLnBrk="1" latinLnBrk="0" hangingPunct="1">
      <a:defRPr sz="661" kern="1200">
        <a:solidFill>
          <a:schemeClr val="tx1"/>
        </a:solidFill>
        <a:latin typeface="+mn-lt"/>
        <a:ea typeface="+mn-ea"/>
        <a:cs typeface="+mn-cs"/>
      </a:defRPr>
    </a:lvl5pPr>
    <a:lvl6pPr marL="1285572" algn="l" defTabSz="514229" rtl="0" eaLnBrk="1" latinLnBrk="0" hangingPunct="1">
      <a:defRPr sz="661" kern="1200">
        <a:solidFill>
          <a:schemeClr val="tx1"/>
        </a:solidFill>
        <a:latin typeface="+mn-lt"/>
        <a:ea typeface="+mn-ea"/>
        <a:cs typeface="+mn-cs"/>
      </a:defRPr>
    </a:lvl6pPr>
    <a:lvl7pPr marL="1542687" algn="l" defTabSz="514229" rtl="0" eaLnBrk="1" latinLnBrk="0" hangingPunct="1">
      <a:defRPr sz="661" kern="1200">
        <a:solidFill>
          <a:schemeClr val="tx1"/>
        </a:solidFill>
        <a:latin typeface="+mn-lt"/>
        <a:ea typeface="+mn-ea"/>
        <a:cs typeface="+mn-cs"/>
      </a:defRPr>
    </a:lvl7pPr>
    <a:lvl8pPr marL="1799801" algn="l" defTabSz="514229" rtl="0" eaLnBrk="1" latinLnBrk="0" hangingPunct="1">
      <a:defRPr sz="661" kern="1200">
        <a:solidFill>
          <a:schemeClr val="tx1"/>
        </a:solidFill>
        <a:latin typeface="+mn-lt"/>
        <a:ea typeface="+mn-ea"/>
        <a:cs typeface="+mn-cs"/>
      </a:defRPr>
    </a:lvl8pPr>
    <a:lvl9pPr marL="2056916" algn="l" defTabSz="514229" rtl="0" eaLnBrk="1" latinLnBrk="0" hangingPunct="1">
      <a:defRPr sz="66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114762" y="0"/>
            <a:ext cx="4089364" cy="1700606"/>
          </a:xfrm>
          <a:prstGeom prst="rect">
            <a:avLst/>
          </a:prstGeom>
          <a:solidFill>
            <a:schemeClr val="bg1">
              <a:alpha val="75000"/>
            </a:schemeClr>
          </a:solidFill>
          <a:ln w="6350" algn="ctr">
            <a:noFill/>
            <a:miter lim="800000"/>
            <a:headEnd/>
            <a:tailEnd/>
          </a:ln>
        </p:spPr>
        <p:txBody>
          <a:bodyPr lIns="31638" tIns="25311" rIns="31638" bIns="25311" rtlCol="0" anchor="ctr"/>
          <a:lstStyle/>
          <a:p>
            <a:pPr marR="0" algn="ctr" defTabSz="321407" eaLnBrk="1" fontAlgn="base" latinLnBrk="0" hangingPunct="1">
              <a:lnSpc>
                <a:spcPct val="100000"/>
              </a:lnSpc>
              <a:spcBef>
                <a:spcPct val="50000"/>
              </a:spcBef>
              <a:spcAft>
                <a:spcPct val="0"/>
              </a:spcAft>
              <a:buClr>
                <a:srgbClr val="F0AB00"/>
              </a:buClr>
              <a:buSzPct val="80000"/>
              <a:tabLst/>
            </a:pPr>
            <a:endParaRPr kumimoji="0" lang="en-US" sz="293"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165768" y="255150"/>
            <a:ext cx="3761653" cy="726954"/>
          </a:xfrm>
        </p:spPr>
        <p:txBody>
          <a:bodyPr anchor="t" anchorCtr="0">
            <a:noAutofit/>
          </a:bodyPr>
          <a:lstStyle>
            <a:lvl1pPr>
              <a:defRPr sz="1771">
                <a:solidFill>
                  <a:schemeClr val="tx1"/>
                </a:solidFill>
              </a:defRPr>
            </a:lvl1pPr>
          </a:lstStyle>
          <a:p>
            <a:r>
              <a:rPr lang="en-US" dirty="0"/>
              <a:t>Short Presentation Title</a:t>
            </a:r>
          </a:p>
        </p:txBody>
      </p:sp>
      <p:sp>
        <p:nvSpPr>
          <p:cNvPr id="5" name="Rectangle 4"/>
          <p:cNvSpPr/>
          <p:nvPr userDrawn="1"/>
        </p:nvSpPr>
        <p:spPr bwMode="gray">
          <a:xfrm>
            <a:off x="114762" y="1"/>
            <a:ext cx="4089364" cy="127575"/>
          </a:xfrm>
          <a:prstGeom prst="rect">
            <a:avLst/>
          </a:prstGeom>
          <a:solidFill>
            <a:schemeClr val="accent1"/>
          </a:solidFill>
          <a:ln w="9525" algn="ctr">
            <a:noFill/>
            <a:miter lim="800000"/>
            <a:headEnd/>
            <a:tailEnd/>
          </a:ln>
        </p:spPr>
        <p:txBody>
          <a:bodyPr lIns="31638" tIns="25311" rIns="31638" bIns="25311" rtlCol="0" anchor="ctr"/>
          <a:lstStyle/>
          <a:p>
            <a:pPr marR="0" algn="ctr" defTabSz="321407" eaLnBrk="1" fontAlgn="base" latinLnBrk="0" hangingPunct="1">
              <a:lnSpc>
                <a:spcPct val="100000"/>
              </a:lnSpc>
              <a:spcBef>
                <a:spcPct val="50000"/>
              </a:spcBef>
              <a:spcAft>
                <a:spcPct val="0"/>
              </a:spcAft>
              <a:buClr>
                <a:srgbClr val="F0AB00"/>
              </a:buClr>
              <a:buSzPct val="80000"/>
              <a:tabLst/>
            </a:pPr>
            <a:endParaRPr kumimoji="0" lang="en-US" sz="561"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165768" y="1485673"/>
            <a:ext cx="3761653" cy="163378"/>
          </a:xfrm>
        </p:spPr>
        <p:txBody>
          <a:bodyPr anchor="b" anchorCtr="0">
            <a:spAutoFit/>
          </a:bodyPr>
          <a:lstStyle>
            <a:lvl1pPr marL="0" marR="0" indent="0" algn="l" defTabSz="321407" rtl="0" eaLnBrk="1" fontAlgn="auto" latinLnBrk="0" hangingPunct="1">
              <a:lnSpc>
                <a:spcPct val="100000"/>
              </a:lnSpc>
              <a:spcBef>
                <a:spcPts val="0"/>
              </a:spcBef>
              <a:spcAft>
                <a:spcPts val="0"/>
              </a:spcAft>
              <a:buClr>
                <a:schemeClr val="accent1"/>
              </a:buClr>
              <a:buSzPct val="80000"/>
              <a:buFontTx/>
              <a:buNone/>
              <a:tabLst/>
              <a:defRPr sz="531" b="0">
                <a:solidFill>
                  <a:sysClr val="windowText" lastClr="000000"/>
                </a:solidFill>
              </a:defRPr>
            </a:lvl1pPr>
            <a:lvl2pPr marL="160703" indent="0" algn="ctr">
              <a:buNone/>
              <a:defRPr>
                <a:solidFill>
                  <a:schemeClr val="tx1">
                    <a:tint val="75000"/>
                  </a:schemeClr>
                </a:solidFill>
              </a:defRPr>
            </a:lvl2pPr>
            <a:lvl3pPr marL="321407" indent="0" algn="ctr">
              <a:buNone/>
              <a:defRPr>
                <a:solidFill>
                  <a:schemeClr val="tx1">
                    <a:tint val="75000"/>
                  </a:schemeClr>
                </a:solidFill>
              </a:defRPr>
            </a:lvl3pPr>
            <a:lvl4pPr marL="482110" indent="0" algn="ctr">
              <a:buNone/>
              <a:defRPr>
                <a:solidFill>
                  <a:schemeClr val="tx1">
                    <a:tint val="75000"/>
                  </a:schemeClr>
                </a:solidFill>
              </a:defRPr>
            </a:lvl4pPr>
            <a:lvl5pPr marL="642813" indent="0" algn="ctr">
              <a:buNone/>
              <a:defRPr>
                <a:solidFill>
                  <a:schemeClr val="tx1">
                    <a:tint val="75000"/>
                  </a:schemeClr>
                </a:solidFill>
              </a:defRPr>
            </a:lvl5pPr>
            <a:lvl6pPr marL="803517" indent="0" algn="ctr">
              <a:buNone/>
              <a:defRPr>
                <a:solidFill>
                  <a:schemeClr val="tx1">
                    <a:tint val="75000"/>
                  </a:schemeClr>
                </a:solidFill>
              </a:defRPr>
            </a:lvl6pPr>
            <a:lvl7pPr marL="964220" indent="0" algn="ctr">
              <a:buNone/>
              <a:defRPr>
                <a:solidFill>
                  <a:schemeClr val="tx1">
                    <a:tint val="75000"/>
                  </a:schemeClr>
                </a:solidFill>
              </a:defRPr>
            </a:lvl7pPr>
            <a:lvl8pPr marL="1124923" indent="0" algn="ctr">
              <a:buNone/>
              <a:defRPr>
                <a:solidFill>
                  <a:schemeClr val="tx1">
                    <a:tint val="75000"/>
                  </a:schemeClr>
                </a:solidFill>
              </a:defRPr>
            </a:lvl8pPr>
            <a:lvl9pPr marL="1285627"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1601147" y="2925107"/>
            <a:ext cx="1117294" cy="8168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531" kern="0" dirty="0">
                <a:solidFill>
                  <a:schemeClr val="tx1"/>
                </a:solidFill>
                <a:ea typeface="Arial Unicode MS" pitchFamily="34" charset="-128"/>
                <a:cs typeface="Arial Unicode MS" pitchFamily="34" charset="-128"/>
              </a:rPr>
              <a:t>Use this title slide only with an</a:t>
            </a:r>
            <a:r>
              <a:rPr lang="en-US" sz="531" kern="0" baseline="0" dirty="0">
                <a:solidFill>
                  <a:schemeClr val="tx1"/>
                </a:solidFill>
                <a:ea typeface="Arial Unicode MS" pitchFamily="34" charset="-128"/>
                <a:cs typeface="Arial Unicode MS" pitchFamily="34" charset="-128"/>
              </a:rPr>
              <a:t> image</a:t>
            </a:r>
            <a:endParaRPr lang="en-US" sz="531"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272" y="4789825"/>
            <a:ext cx="324720" cy="357127"/>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114762" y="1331417"/>
            <a:ext cx="4089364" cy="345793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114762" y="1332450"/>
            <a:ext cx="2005790" cy="34587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2198909" y="1332450"/>
            <a:ext cx="2005790" cy="34587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762" y="255150"/>
            <a:ext cx="4089364" cy="59535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114762" y="1332450"/>
            <a:ext cx="1324867" cy="34587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2880860" y="1332450"/>
            <a:ext cx="1324867" cy="34587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1497812" y="1332450"/>
            <a:ext cx="1324867" cy="34587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2705788" y="1331417"/>
            <a:ext cx="1499091" cy="345793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114762" y="1331417"/>
            <a:ext cx="2532546" cy="345793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2198909" y="1332451"/>
            <a:ext cx="2005790" cy="3458700"/>
          </a:xfrm>
          <a:solidFill>
            <a:schemeClr val="bg1">
              <a:lumMod val="95000"/>
            </a:schemeClr>
          </a:solidFill>
        </p:spPr>
        <p:txBody>
          <a:bodyPr vert="horz" lIns="0" tIns="1543147" rIns="0" bIns="0" rtlCol="0" anchor="t" anchorCtr="0">
            <a:noAutofit/>
          </a:bodyPr>
          <a:lstStyle>
            <a:lvl1pPr marL="0" indent="0" algn="ctr" defTabSz="321407" rtl="0" eaLnBrk="1" latinLnBrk="0" hangingPunct="1">
              <a:spcBef>
                <a:spcPts val="569"/>
              </a:spcBef>
              <a:buClr>
                <a:schemeClr val="accent1"/>
              </a:buClr>
              <a:buSzPct val="80000"/>
              <a:buFontTx/>
              <a:buNone/>
              <a:defRPr lang="de-DE" sz="62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114762" y="1332451"/>
            <a:ext cx="2005790" cy="34587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1667220" y="1332451"/>
            <a:ext cx="2537659" cy="3458700"/>
          </a:xfrm>
          <a:solidFill>
            <a:schemeClr val="bg1">
              <a:lumMod val="95000"/>
            </a:schemeClr>
          </a:solidFill>
        </p:spPr>
        <p:txBody>
          <a:bodyPr vert="horz" lIns="0" tIns="1543147" rIns="0" bIns="0" rtlCol="0" anchor="t" anchorCtr="0">
            <a:noAutofit/>
          </a:bodyPr>
          <a:lstStyle>
            <a:lvl1pPr marL="0" indent="0" algn="ctr" defTabSz="321407" rtl="0" eaLnBrk="1" latinLnBrk="0" hangingPunct="1">
              <a:spcBef>
                <a:spcPts val="569"/>
              </a:spcBef>
              <a:buClr>
                <a:schemeClr val="accent1"/>
              </a:buClr>
              <a:buSzPct val="80000"/>
              <a:buFontTx/>
              <a:buNone/>
              <a:defRPr lang="de-DE" sz="62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114763" y="1332451"/>
            <a:ext cx="1496227" cy="34587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114762" y="1417172"/>
            <a:ext cx="4089364" cy="726954"/>
          </a:xfrm>
        </p:spPr>
        <p:txBody>
          <a:bodyPr anchor="b" anchorCtr="0">
            <a:noAutofit/>
          </a:bodyPr>
          <a:lstStyle>
            <a:lvl1pPr algn="l">
              <a:defRPr sz="1771">
                <a:solidFill>
                  <a:schemeClr val="tx1"/>
                </a:solidFill>
                <a:latin typeface="+mj-lt"/>
              </a:defRPr>
            </a:lvl1pPr>
          </a:lstStyle>
          <a:p>
            <a:r>
              <a:rPr lang="en-US" dirty="0"/>
              <a:t>Click to edit text</a:t>
            </a:r>
          </a:p>
        </p:txBody>
      </p:sp>
      <p:sp>
        <p:nvSpPr>
          <p:cNvPr id="3" name="Rectangle 2"/>
          <p:cNvSpPr/>
          <p:nvPr/>
        </p:nvSpPr>
        <p:spPr bwMode="gray">
          <a:xfrm>
            <a:off x="61497" y="856619"/>
            <a:ext cx="4181803" cy="255163"/>
          </a:xfrm>
          <a:prstGeom prst="rect">
            <a:avLst/>
          </a:prstGeom>
          <a:solidFill>
            <a:schemeClr val="bg1"/>
          </a:solidFill>
          <a:ln w="6350" algn="ctr">
            <a:noFill/>
            <a:miter lim="800000"/>
            <a:headEnd/>
            <a:tailEnd/>
          </a:ln>
        </p:spPr>
        <p:txBody>
          <a:bodyPr lIns="26571" tIns="21257" rIns="26571" bIns="21257" rtlCol="0" anchor="ctr"/>
          <a:lstStyle/>
          <a:p>
            <a:pPr marR="0" algn="ctr" defTabSz="269931" eaLnBrk="1" fontAlgn="base" latinLnBrk="0" hangingPunct="1">
              <a:lnSpc>
                <a:spcPct val="100000"/>
              </a:lnSpc>
              <a:spcBef>
                <a:spcPct val="50000"/>
              </a:spcBef>
              <a:spcAft>
                <a:spcPct val="0"/>
              </a:spcAft>
              <a:buClr>
                <a:srgbClr val="F0AB00"/>
              </a:buClr>
              <a:buSzPct val="80000"/>
              <a:tabLst/>
            </a:pPr>
            <a:endParaRPr kumimoji="0" lang="en-US" sz="59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61497" y="856619"/>
            <a:ext cx="4181803" cy="255163"/>
          </a:xfrm>
          <a:prstGeom prst="rect">
            <a:avLst/>
          </a:prstGeom>
          <a:solidFill>
            <a:schemeClr val="bg1"/>
          </a:solidFill>
          <a:ln w="6350" algn="ctr">
            <a:noFill/>
            <a:miter lim="800000"/>
            <a:headEnd/>
            <a:tailEnd/>
          </a:ln>
        </p:spPr>
        <p:txBody>
          <a:bodyPr lIns="26571" tIns="21257" rIns="26571" bIns="21257" rtlCol="0" anchor="ctr"/>
          <a:lstStyle/>
          <a:p>
            <a:pPr marR="0" algn="ctr" defTabSz="269931" eaLnBrk="1" fontAlgn="base" latinLnBrk="0" hangingPunct="1">
              <a:lnSpc>
                <a:spcPct val="100000"/>
              </a:lnSpc>
              <a:spcBef>
                <a:spcPct val="50000"/>
              </a:spcBef>
              <a:spcAft>
                <a:spcPct val="0"/>
              </a:spcAft>
              <a:buClr>
                <a:srgbClr val="F0AB00"/>
              </a:buClr>
              <a:buSzPct val="80000"/>
              <a:tabLst/>
            </a:pPr>
            <a:endParaRPr kumimoji="0" lang="en-US" sz="59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114762" y="1331417"/>
            <a:ext cx="2005790" cy="135513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2198909" y="1331417"/>
            <a:ext cx="2005790" cy="135513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114762" y="2814124"/>
            <a:ext cx="2005790" cy="1975226"/>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2198909" y="2814124"/>
            <a:ext cx="2005790" cy="1975226"/>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114762" y="1332449"/>
            <a:ext cx="4089364" cy="34587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114762" y="1332451"/>
            <a:ext cx="4089364" cy="993605"/>
          </a:xfrm>
        </p:spPr>
        <p:txBody>
          <a:bodyPr>
            <a:spAutoFit/>
          </a:bodyPr>
          <a:lstStyle>
            <a:lvl1pPr>
              <a:spcBef>
                <a:spcPts val="708"/>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114762" y="0"/>
            <a:ext cx="4089364" cy="1700606"/>
          </a:xfrm>
          <a:prstGeom prst="rect">
            <a:avLst/>
          </a:prstGeom>
          <a:solidFill>
            <a:schemeClr val="bg1">
              <a:alpha val="75000"/>
            </a:schemeClr>
          </a:solidFill>
          <a:ln w="6350" algn="ctr">
            <a:noFill/>
            <a:miter lim="800000"/>
            <a:headEnd/>
            <a:tailEnd/>
          </a:ln>
        </p:spPr>
        <p:txBody>
          <a:bodyPr lIns="31638" tIns="25311" rIns="31638" bIns="25311" rtlCol="0" anchor="b" anchorCtr="0"/>
          <a:lstStyle/>
          <a:p>
            <a:pPr marR="0" algn="ctr" defTabSz="321407" eaLnBrk="1" fontAlgn="base" latinLnBrk="0" hangingPunct="1">
              <a:lnSpc>
                <a:spcPct val="100000"/>
              </a:lnSpc>
              <a:spcBef>
                <a:spcPct val="50000"/>
              </a:spcBef>
              <a:spcAft>
                <a:spcPct val="0"/>
              </a:spcAft>
              <a:buClr>
                <a:srgbClr val="F0AB00"/>
              </a:buClr>
              <a:buSzPct val="80000"/>
              <a:tabLst/>
            </a:pPr>
            <a:endParaRPr kumimoji="0" lang="en-US" sz="293"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14762" y="1"/>
            <a:ext cx="4089364" cy="127575"/>
          </a:xfrm>
          <a:prstGeom prst="rect">
            <a:avLst/>
          </a:prstGeom>
          <a:solidFill>
            <a:schemeClr val="accent1"/>
          </a:solidFill>
          <a:ln w="9525" algn="ctr">
            <a:noFill/>
            <a:miter lim="800000"/>
            <a:headEnd/>
            <a:tailEnd/>
          </a:ln>
        </p:spPr>
        <p:txBody>
          <a:bodyPr lIns="31638" tIns="25311" rIns="31638" bIns="25311" rtlCol="0" anchor="ctr"/>
          <a:lstStyle/>
          <a:p>
            <a:pPr marR="0" algn="ctr" defTabSz="321407" eaLnBrk="1" fontAlgn="base" latinLnBrk="0" hangingPunct="1">
              <a:lnSpc>
                <a:spcPct val="100000"/>
              </a:lnSpc>
              <a:spcBef>
                <a:spcPct val="50000"/>
              </a:spcBef>
              <a:spcAft>
                <a:spcPct val="0"/>
              </a:spcAft>
              <a:buClr>
                <a:srgbClr val="F0AB00"/>
              </a:buClr>
              <a:buSzPct val="80000"/>
              <a:tabLst/>
            </a:pPr>
            <a:endParaRPr kumimoji="0" lang="en-US" sz="561"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165768" y="1484615"/>
            <a:ext cx="3761653" cy="163378"/>
          </a:xfrm>
        </p:spPr>
        <p:txBody>
          <a:bodyPr anchor="b" anchorCtr="0">
            <a:spAutoFit/>
          </a:bodyPr>
          <a:lstStyle>
            <a:lvl1pPr marL="0" marR="0" indent="0" algn="l" defTabSz="321407" rtl="0" eaLnBrk="1" fontAlgn="auto" latinLnBrk="0" hangingPunct="1">
              <a:lnSpc>
                <a:spcPct val="100000"/>
              </a:lnSpc>
              <a:spcBef>
                <a:spcPts val="0"/>
              </a:spcBef>
              <a:spcAft>
                <a:spcPts val="0"/>
              </a:spcAft>
              <a:buClr>
                <a:schemeClr val="accent1"/>
              </a:buClr>
              <a:buSzPct val="80000"/>
              <a:buFontTx/>
              <a:buNone/>
              <a:tabLst/>
              <a:defRPr sz="531" b="0">
                <a:solidFill>
                  <a:sysClr val="windowText" lastClr="000000"/>
                </a:solidFill>
              </a:defRPr>
            </a:lvl1pPr>
            <a:lvl2pPr marL="160703" indent="0" algn="ctr">
              <a:buNone/>
              <a:defRPr>
                <a:solidFill>
                  <a:schemeClr val="tx1">
                    <a:tint val="75000"/>
                  </a:schemeClr>
                </a:solidFill>
              </a:defRPr>
            </a:lvl2pPr>
            <a:lvl3pPr marL="321407" indent="0" algn="ctr">
              <a:buNone/>
              <a:defRPr>
                <a:solidFill>
                  <a:schemeClr val="tx1">
                    <a:tint val="75000"/>
                  </a:schemeClr>
                </a:solidFill>
              </a:defRPr>
            </a:lvl3pPr>
            <a:lvl4pPr marL="482110" indent="0" algn="ctr">
              <a:buNone/>
              <a:defRPr>
                <a:solidFill>
                  <a:schemeClr val="tx1">
                    <a:tint val="75000"/>
                  </a:schemeClr>
                </a:solidFill>
              </a:defRPr>
            </a:lvl4pPr>
            <a:lvl5pPr marL="642813" indent="0" algn="ctr">
              <a:buNone/>
              <a:defRPr>
                <a:solidFill>
                  <a:schemeClr val="tx1">
                    <a:tint val="75000"/>
                  </a:schemeClr>
                </a:solidFill>
              </a:defRPr>
            </a:lvl5pPr>
            <a:lvl6pPr marL="803517" indent="0" algn="ctr">
              <a:buNone/>
              <a:defRPr>
                <a:solidFill>
                  <a:schemeClr val="tx1">
                    <a:tint val="75000"/>
                  </a:schemeClr>
                </a:solidFill>
              </a:defRPr>
            </a:lvl6pPr>
            <a:lvl7pPr marL="964220" indent="0" algn="ctr">
              <a:buNone/>
              <a:defRPr>
                <a:solidFill>
                  <a:schemeClr val="tx1">
                    <a:tint val="75000"/>
                  </a:schemeClr>
                </a:solidFill>
              </a:defRPr>
            </a:lvl7pPr>
            <a:lvl8pPr marL="1124923" indent="0" algn="ctr">
              <a:buNone/>
              <a:defRPr>
                <a:solidFill>
                  <a:schemeClr val="tx1">
                    <a:tint val="75000"/>
                  </a:schemeClr>
                </a:solidFill>
              </a:defRPr>
            </a:lvl8pPr>
            <a:lvl9pPr marL="1285627"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165768" y="255151"/>
            <a:ext cx="3761653" cy="872345"/>
          </a:xfrm>
        </p:spPr>
        <p:txBody>
          <a:bodyPr anchor="t" anchorCtr="0">
            <a:noAutofit/>
          </a:bodyPr>
          <a:lstStyle>
            <a:lvl1pPr>
              <a:defRPr sz="1063">
                <a:solidFill>
                  <a:sysClr val="windowText" lastClr="000000"/>
                </a:solidFill>
                <a:latin typeface="+mj-lt"/>
              </a:defRPr>
            </a:lvl1pPr>
          </a:lstStyle>
          <a:p>
            <a:r>
              <a:rPr lang="en-US" sz="1063" dirty="0"/>
              <a:t>Alternate Presentation Title</a:t>
            </a:r>
            <a:br>
              <a:rPr lang="en-US" sz="1063" dirty="0"/>
            </a:br>
            <a:r>
              <a:rPr lang="en-US" sz="1063" dirty="0"/>
              <a:t>Breaks to Two Lines</a:t>
            </a:r>
            <a:endParaRPr lang="en-US" dirty="0"/>
          </a:p>
        </p:txBody>
      </p:sp>
      <p:sp>
        <p:nvSpPr>
          <p:cNvPr id="12" name="TextBox 11"/>
          <p:cNvSpPr txBox="1"/>
          <p:nvPr/>
        </p:nvSpPr>
        <p:spPr>
          <a:xfrm rot="21360000">
            <a:off x="1601147" y="2925107"/>
            <a:ext cx="1117294" cy="8168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531" kern="0" dirty="0">
                <a:solidFill>
                  <a:schemeClr val="tx1"/>
                </a:solidFill>
                <a:ea typeface="Arial Unicode MS" pitchFamily="34" charset="-128"/>
                <a:cs typeface="Arial Unicode MS" pitchFamily="34" charset="-128"/>
              </a:rPr>
              <a:t>Use this title slide only with an</a:t>
            </a:r>
            <a:r>
              <a:rPr lang="en-US" sz="531" kern="0" baseline="0" dirty="0">
                <a:solidFill>
                  <a:schemeClr val="tx1"/>
                </a:solidFill>
                <a:ea typeface="Arial Unicode MS" pitchFamily="34" charset="-128"/>
                <a:cs typeface="Arial Unicode MS" pitchFamily="34" charset="-128"/>
              </a:rPr>
              <a:t> image</a:t>
            </a:r>
            <a:endParaRPr lang="en-US" sz="531"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272" y="4789825"/>
            <a:ext cx="324720" cy="357127"/>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114762" y="1"/>
            <a:ext cx="4089364" cy="127575"/>
          </a:xfrm>
          <a:prstGeom prst="rect">
            <a:avLst/>
          </a:prstGeom>
          <a:solidFill>
            <a:schemeClr val="accent1"/>
          </a:solidFill>
          <a:ln w="9525" algn="ctr">
            <a:noFill/>
            <a:miter lim="800000"/>
            <a:headEnd/>
            <a:tailEnd/>
          </a:ln>
        </p:spPr>
        <p:txBody>
          <a:bodyPr lIns="31638" tIns="25311" rIns="31638" bIns="25311" rtlCol="0" anchor="ctr"/>
          <a:lstStyle/>
          <a:p>
            <a:pPr marR="0" algn="ctr" defTabSz="321407" eaLnBrk="1" fontAlgn="base" latinLnBrk="0" hangingPunct="1">
              <a:lnSpc>
                <a:spcPct val="100000"/>
              </a:lnSpc>
              <a:spcBef>
                <a:spcPct val="50000"/>
              </a:spcBef>
              <a:spcAft>
                <a:spcPct val="0"/>
              </a:spcAft>
              <a:buClr>
                <a:srgbClr val="F0AB00"/>
              </a:buClr>
              <a:buSzPct val="80000"/>
              <a:tabLst/>
            </a:pPr>
            <a:endParaRPr kumimoji="0" lang="en-US" sz="561"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61497" y="856619"/>
            <a:ext cx="4181803" cy="255163"/>
          </a:xfrm>
          <a:prstGeom prst="rect">
            <a:avLst/>
          </a:prstGeom>
          <a:solidFill>
            <a:schemeClr val="bg1"/>
          </a:solidFill>
          <a:ln w="6350" algn="ctr">
            <a:noFill/>
            <a:miter lim="800000"/>
            <a:headEnd/>
            <a:tailEnd/>
          </a:ln>
        </p:spPr>
        <p:txBody>
          <a:bodyPr lIns="26571" tIns="21257" rIns="26571" bIns="21257" rtlCol="0" anchor="ctr"/>
          <a:lstStyle/>
          <a:p>
            <a:pPr marR="0" algn="ctr" defTabSz="269931" eaLnBrk="1" fontAlgn="base" latinLnBrk="0" hangingPunct="1">
              <a:lnSpc>
                <a:spcPct val="100000"/>
              </a:lnSpc>
              <a:spcBef>
                <a:spcPct val="50000"/>
              </a:spcBef>
              <a:spcAft>
                <a:spcPct val="0"/>
              </a:spcAft>
              <a:buClr>
                <a:srgbClr val="F0AB00"/>
              </a:buClr>
              <a:buSzPct val="80000"/>
              <a:tabLst/>
            </a:pPr>
            <a:endParaRPr kumimoji="0" lang="en-US" sz="59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114762" y="255150"/>
            <a:ext cx="4090116" cy="595350"/>
          </a:xfrm>
          <a:prstGeom prst="rect">
            <a:avLst/>
          </a:prstGeom>
        </p:spPr>
        <p:txBody>
          <a:bodyPr vert="horz" lIns="0" tIns="0" rIns="0" bIns="0" rtlCol="0" anchor="ctr" anchorCtr="0">
            <a:noAutofit/>
          </a:bodyPr>
          <a:lstStyle/>
          <a:p>
            <a:pPr algn="l" defTabSz="321407" rtl="0" eaLnBrk="1" latinLnBrk="0" hangingPunct="1">
              <a:spcBef>
                <a:spcPct val="0"/>
              </a:spcBef>
              <a:buNone/>
            </a:pPr>
            <a:r>
              <a:rPr lang="en-US" sz="856" b="1" kern="1200" noProof="0" dirty="0">
                <a:solidFill>
                  <a:schemeClr val="accent2"/>
                </a:solidFill>
                <a:latin typeface="+mj-lt"/>
                <a:ea typeface="+mj-ea"/>
                <a:cs typeface="+mj-cs"/>
              </a:rPr>
              <a:t>© 2016 SAP SE or an SAP affiliate company.</a:t>
            </a:r>
            <a:r>
              <a:rPr lang="en-US" sz="856" b="1" kern="1200" baseline="0" noProof="0" dirty="0">
                <a:solidFill>
                  <a:schemeClr val="accent2"/>
                </a:solidFill>
                <a:latin typeface="+mj-lt"/>
                <a:ea typeface="+mj-ea"/>
                <a:cs typeface="+mj-cs"/>
              </a:rPr>
              <a:t> </a:t>
            </a:r>
            <a:r>
              <a:rPr lang="en-US" sz="856" b="1" kern="1200" noProof="0" dirty="0">
                <a:solidFill>
                  <a:schemeClr val="accent2"/>
                </a:solidFill>
                <a:latin typeface="+mj-lt"/>
                <a:ea typeface="+mj-ea"/>
                <a:cs typeface="+mj-cs"/>
              </a:rPr>
              <a:t>All rights reserved.</a:t>
            </a:r>
          </a:p>
        </p:txBody>
      </p:sp>
      <p:sp>
        <p:nvSpPr>
          <p:cNvPr id="5" name="TextBox 4"/>
          <p:cNvSpPr txBox="1"/>
          <p:nvPr/>
        </p:nvSpPr>
        <p:spPr bwMode="gray">
          <a:xfrm>
            <a:off x="114762" y="1332142"/>
            <a:ext cx="4090117" cy="1019510"/>
          </a:xfrm>
          <a:prstGeom prst="rect">
            <a:avLst/>
          </a:prstGeom>
          <a:noFill/>
        </p:spPr>
        <p:txBody>
          <a:bodyPr wrap="square" lIns="0" tIns="0" rIns="0" bIns="0" rtlCol="0">
            <a:spAutoFit/>
          </a:bodyPr>
          <a:lstStyle/>
          <a:p>
            <a:r>
              <a:rPr lang="en-US" sz="354"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354"/>
              </a:spcBef>
            </a:pPr>
            <a:r>
              <a:rPr lang="en-US" sz="354"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354" kern="1200" dirty="0">
                <a:solidFill>
                  <a:schemeClr val="tx1"/>
                </a:solidFill>
                <a:latin typeface="Arial"/>
                <a:ea typeface="Arial Unicode MS" panose="020B0604020202020204" pitchFamily="34" charset="-128"/>
                <a:cs typeface="+mn-cs"/>
                <a:hlinkClick r:id="rId2"/>
              </a:rPr>
              <a:t>http://global12.sap.com/corporate-en/legal/copyright/index.epx</a:t>
            </a:r>
            <a:r>
              <a:rPr lang="en-US" sz="354" kern="1200" dirty="0">
                <a:solidFill>
                  <a:schemeClr val="tx1"/>
                </a:solidFill>
                <a:latin typeface="Arial"/>
                <a:ea typeface="Arial Unicode MS" panose="020B0604020202020204" pitchFamily="34" charset="-128"/>
                <a:cs typeface="+mn-cs"/>
              </a:rPr>
              <a:t> for additional trademark information and notices.</a:t>
            </a:r>
          </a:p>
          <a:p>
            <a:pPr>
              <a:spcBef>
                <a:spcPts val="354"/>
              </a:spcBef>
            </a:pPr>
            <a:r>
              <a:rPr lang="en-US" sz="354"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354"/>
              </a:spcBef>
            </a:pPr>
            <a:r>
              <a:rPr lang="en-US" sz="354" kern="1200" dirty="0">
                <a:solidFill>
                  <a:schemeClr val="tx1"/>
                </a:solidFill>
                <a:latin typeface="Arial"/>
                <a:ea typeface="Arial Unicode MS" panose="020B0604020202020204" pitchFamily="34" charset="-128"/>
                <a:cs typeface="+mn-cs"/>
              </a:rPr>
              <a:t>National product specifications may vary.</a:t>
            </a:r>
          </a:p>
          <a:p>
            <a:pPr>
              <a:spcBef>
                <a:spcPts val="354"/>
              </a:spcBef>
            </a:pPr>
            <a:r>
              <a:rPr lang="en-US" sz="354"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354" kern="1200" dirty="0">
                <a:solidFill>
                  <a:schemeClr val="tx1"/>
                </a:solidFill>
                <a:latin typeface="Arial"/>
                <a:ea typeface="Arial Unicode MS" panose="020B0604020202020204" pitchFamily="34" charset="-128"/>
                <a:cs typeface="+mn-cs"/>
              </a:rPr>
            </a:br>
            <a:r>
              <a:rPr lang="en-US" sz="354"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354"/>
              </a:spcBef>
            </a:pPr>
            <a:r>
              <a:rPr lang="en-US" sz="354"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354" kern="1200" dirty="0">
                <a:solidFill>
                  <a:schemeClr val="tx1"/>
                </a:solidFill>
                <a:latin typeface="Arial"/>
                <a:ea typeface="Arial Unicode MS" panose="020B0604020202020204" pitchFamily="34" charset="-128"/>
                <a:cs typeface="+mn-cs"/>
              </a:rPr>
            </a:br>
            <a:r>
              <a:rPr lang="en-US" sz="354"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354" kern="1200" dirty="0">
                <a:solidFill>
                  <a:schemeClr val="tx1"/>
                </a:solidFill>
                <a:latin typeface="Arial"/>
                <a:ea typeface="Arial Unicode MS" panose="020B0604020202020204" pitchFamily="34" charset="-128"/>
                <a:cs typeface="+mn-cs"/>
              </a:rPr>
            </a:br>
            <a:r>
              <a:rPr lang="en-US" sz="354"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114762" y="255150"/>
            <a:ext cx="4090116" cy="595350"/>
          </a:xfrm>
          <a:prstGeom prst="rect">
            <a:avLst/>
          </a:prstGeom>
        </p:spPr>
        <p:txBody>
          <a:bodyPr vert="horz" lIns="0" tIns="0" rIns="0" bIns="0" rtlCol="0" anchor="ctr" anchorCtr="0">
            <a:noAutofit/>
          </a:bodyPr>
          <a:lstStyle/>
          <a:p>
            <a:pPr marL="0" marR="0" indent="0" algn="l" defTabSz="321407" rtl="0" eaLnBrk="1" fontAlgn="auto" latinLnBrk="0" hangingPunct="1">
              <a:lnSpc>
                <a:spcPct val="100000"/>
              </a:lnSpc>
              <a:spcBef>
                <a:spcPct val="0"/>
              </a:spcBef>
              <a:spcAft>
                <a:spcPts val="0"/>
              </a:spcAft>
              <a:buClrTx/>
              <a:buSzTx/>
              <a:buFontTx/>
              <a:buNone/>
              <a:tabLst/>
              <a:defRPr/>
            </a:pPr>
            <a:r>
              <a:rPr lang="de-DE" sz="856" b="1" kern="1200" noProof="0" dirty="0">
                <a:solidFill>
                  <a:schemeClr val="accent2"/>
                </a:solidFill>
                <a:latin typeface="+mj-lt"/>
                <a:ea typeface="+mj-ea"/>
                <a:cs typeface="+mj-cs"/>
              </a:rPr>
              <a:t>© 2016 SAP SE oder ein SAP-Konzernunternehmen. </a:t>
            </a:r>
            <a:br>
              <a:rPr lang="de-DE" sz="856" b="1" kern="1200" noProof="0" dirty="0">
                <a:solidFill>
                  <a:schemeClr val="accent2"/>
                </a:solidFill>
                <a:latin typeface="+mj-lt"/>
                <a:ea typeface="+mj-ea"/>
                <a:cs typeface="+mj-cs"/>
              </a:rPr>
            </a:br>
            <a:r>
              <a:rPr lang="de-DE" sz="856" b="1" kern="1200" noProof="0" dirty="0">
                <a:solidFill>
                  <a:schemeClr val="accent2"/>
                </a:solidFill>
                <a:latin typeface="+mj-lt"/>
                <a:ea typeface="+mj-ea"/>
                <a:cs typeface="+mj-cs"/>
              </a:rPr>
              <a:t>Alle Rechte vorbehalten.</a:t>
            </a:r>
          </a:p>
        </p:txBody>
      </p:sp>
      <p:sp>
        <p:nvSpPr>
          <p:cNvPr id="8" name="TextBox 7"/>
          <p:cNvSpPr txBox="1"/>
          <p:nvPr/>
        </p:nvSpPr>
        <p:spPr bwMode="gray">
          <a:xfrm>
            <a:off x="114762" y="1332141"/>
            <a:ext cx="4090117" cy="1292020"/>
          </a:xfrm>
          <a:prstGeom prst="rect">
            <a:avLst/>
          </a:prstGeom>
          <a:noFill/>
        </p:spPr>
        <p:txBody>
          <a:bodyPr wrap="square" lIns="0" tIns="0" rIns="0" bIns="0" rtlCol="0">
            <a:spAutoFit/>
          </a:bodyPr>
          <a:lstStyle/>
          <a:p>
            <a:r>
              <a:rPr lang="de-DE" sz="354"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354" kern="1200" dirty="0">
                <a:solidFill>
                  <a:schemeClr val="tx1"/>
                </a:solidFill>
                <a:latin typeface="Arial"/>
                <a:ea typeface="Arial Unicode MS" panose="020B0604020202020204" pitchFamily="34" charset="-128"/>
                <a:cs typeface="+mn-cs"/>
              </a:rPr>
              <a:t>SAP SE </a:t>
            </a:r>
            <a:r>
              <a:rPr lang="de-DE" sz="354" kern="1200" noProof="0" dirty="0">
                <a:solidFill>
                  <a:schemeClr val="tx1"/>
                </a:solidFill>
                <a:effectLst/>
                <a:latin typeface="Arial"/>
                <a:ea typeface="+mn-ea"/>
                <a:cs typeface="+mn-cs"/>
              </a:rPr>
              <a:t>oder ein SAP-Konzernunternehmen nicht gestattet.</a:t>
            </a:r>
          </a:p>
          <a:p>
            <a:pPr>
              <a:spcBef>
                <a:spcPts val="354"/>
              </a:spcBef>
            </a:pPr>
            <a:r>
              <a:rPr lang="de-DE" sz="354"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354" kern="1200" noProof="0" dirty="0">
                <a:solidFill>
                  <a:schemeClr val="tx1"/>
                </a:solidFill>
                <a:effectLst/>
                <a:latin typeface="Arial"/>
                <a:ea typeface="+mn-ea"/>
                <a:cs typeface="+mn-cs"/>
              </a:rPr>
            </a:br>
            <a:r>
              <a:rPr lang="en-US" sz="354" kern="1200" dirty="0">
                <a:solidFill>
                  <a:schemeClr val="tx1"/>
                </a:solidFill>
                <a:latin typeface="Arial"/>
                <a:ea typeface="Arial Unicode MS" panose="020B0604020202020204" pitchFamily="34" charset="-128"/>
                <a:cs typeface="+mn-cs"/>
              </a:rPr>
              <a:t>SAP SE </a:t>
            </a:r>
            <a:r>
              <a:rPr lang="de-DE" sz="354" kern="1200" noProof="0" dirty="0">
                <a:solidFill>
                  <a:schemeClr val="tx1"/>
                </a:solidFill>
                <a:effectLst/>
                <a:latin typeface="Arial"/>
                <a:ea typeface="+mn-ea"/>
                <a:cs typeface="+mn-cs"/>
              </a:rPr>
              <a:t>(oder von einem SAP-Konzernunternehmen) in Deutschland und verschiedenen anderen Ländern weltweit. </a:t>
            </a:r>
            <a:br>
              <a:rPr lang="de-DE" sz="354" kern="1200" noProof="0" dirty="0">
                <a:solidFill>
                  <a:schemeClr val="tx1"/>
                </a:solidFill>
                <a:effectLst/>
                <a:latin typeface="Arial"/>
                <a:ea typeface="+mn-ea"/>
                <a:cs typeface="+mn-cs"/>
              </a:rPr>
            </a:br>
            <a:r>
              <a:rPr lang="de-DE" sz="354" kern="1200" noProof="0" dirty="0">
                <a:solidFill>
                  <a:schemeClr val="tx1"/>
                </a:solidFill>
                <a:effectLst/>
                <a:latin typeface="Arial"/>
                <a:ea typeface="+mn-ea"/>
                <a:cs typeface="+mn-cs"/>
              </a:rPr>
              <a:t>Weitere Hinweise und Informationen zum Markenrecht finden Sie unter </a:t>
            </a:r>
            <a:r>
              <a:rPr lang="de-DE" sz="354" kern="1200" noProof="0" dirty="0">
                <a:solidFill>
                  <a:schemeClr val="tx1"/>
                </a:solidFill>
                <a:effectLst/>
                <a:latin typeface="Arial"/>
                <a:ea typeface="+mn-ea"/>
                <a:cs typeface="+mn-cs"/>
                <a:hlinkClick r:id="rId2"/>
              </a:rPr>
              <a:t>http://global.sap.com/corporate-de/legal/copyright/index.epx</a:t>
            </a:r>
            <a:r>
              <a:rPr lang="de-DE" sz="354" kern="1200" noProof="0" dirty="0">
                <a:solidFill>
                  <a:schemeClr val="tx1"/>
                </a:solidFill>
                <a:effectLst/>
                <a:latin typeface="Arial"/>
                <a:ea typeface="+mn-ea"/>
                <a:cs typeface="+mn-cs"/>
              </a:rPr>
              <a:t>.</a:t>
            </a:r>
          </a:p>
          <a:p>
            <a:pPr>
              <a:spcBef>
                <a:spcPts val="354"/>
              </a:spcBef>
            </a:pPr>
            <a:r>
              <a:rPr lang="de-DE" sz="354" kern="1200" noProof="0" dirty="0">
                <a:solidFill>
                  <a:schemeClr val="tx1"/>
                </a:solidFill>
                <a:effectLst/>
                <a:latin typeface="Arial"/>
                <a:ea typeface="+mn-ea"/>
                <a:cs typeface="+mn-cs"/>
              </a:rPr>
              <a:t>Die von </a:t>
            </a:r>
            <a:r>
              <a:rPr lang="en-US" sz="354" kern="1200" dirty="0">
                <a:solidFill>
                  <a:schemeClr val="tx1"/>
                </a:solidFill>
                <a:latin typeface="Arial"/>
                <a:ea typeface="Arial Unicode MS" panose="020B0604020202020204" pitchFamily="34" charset="-128"/>
                <a:cs typeface="+mn-cs"/>
              </a:rPr>
              <a:t>SAP SE </a:t>
            </a:r>
            <a:r>
              <a:rPr lang="de-DE" sz="354"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354"/>
              </a:spcBef>
            </a:pPr>
            <a:r>
              <a:rPr lang="de-DE" sz="354" kern="1200" noProof="0" dirty="0">
                <a:solidFill>
                  <a:schemeClr val="tx1"/>
                </a:solidFill>
                <a:effectLst/>
                <a:latin typeface="Arial"/>
                <a:ea typeface="+mn-ea"/>
                <a:cs typeface="+mn-cs"/>
              </a:rPr>
              <a:t>Produkte können länderspezifische Unterschiede aufweisen.</a:t>
            </a:r>
          </a:p>
          <a:p>
            <a:pPr>
              <a:spcBef>
                <a:spcPts val="354"/>
              </a:spcBef>
            </a:pPr>
            <a:r>
              <a:rPr lang="de-DE" sz="354" kern="1200" noProof="0" dirty="0">
                <a:solidFill>
                  <a:schemeClr val="tx1"/>
                </a:solidFill>
                <a:effectLst/>
                <a:latin typeface="Arial"/>
                <a:ea typeface="+mn-ea"/>
                <a:cs typeface="+mn-cs"/>
              </a:rPr>
              <a:t>Die vorliegenden Unterlagen werden von der </a:t>
            </a:r>
            <a:r>
              <a:rPr lang="en-US" sz="354" kern="1200" dirty="0">
                <a:solidFill>
                  <a:schemeClr val="tx1"/>
                </a:solidFill>
                <a:latin typeface="Arial"/>
                <a:ea typeface="Arial Unicode MS" panose="020B0604020202020204" pitchFamily="34" charset="-128"/>
                <a:cs typeface="+mn-cs"/>
              </a:rPr>
              <a:t>SAP SE </a:t>
            </a:r>
            <a:r>
              <a:rPr lang="de-DE" sz="354" kern="1200" noProof="0" dirty="0">
                <a:solidFill>
                  <a:schemeClr val="tx1"/>
                </a:solidFill>
                <a:effectLst/>
                <a:latin typeface="Arial"/>
                <a:ea typeface="+mn-ea"/>
                <a:cs typeface="+mn-cs"/>
              </a:rPr>
              <a:t>oder einem SAP-Konzernunternehmen bereitgestellt und dienen ausschließlich zu Informationszwecken. </a:t>
            </a:r>
            <a:br>
              <a:rPr lang="de-DE" sz="354" kern="1200" noProof="0" dirty="0">
                <a:solidFill>
                  <a:schemeClr val="tx1"/>
                </a:solidFill>
                <a:effectLst/>
                <a:latin typeface="Arial"/>
                <a:ea typeface="+mn-ea"/>
                <a:cs typeface="+mn-cs"/>
              </a:rPr>
            </a:br>
            <a:r>
              <a:rPr lang="de-DE" sz="354" kern="1200" noProof="0" dirty="0">
                <a:solidFill>
                  <a:schemeClr val="tx1"/>
                </a:solidFill>
                <a:effectLst/>
                <a:latin typeface="Arial"/>
                <a:ea typeface="+mn-ea"/>
                <a:cs typeface="+mn-cs"/>
              </a:rPr>
              <a:t>Die </a:t>
            </a:r>
            <a:r>
              <a:rPr lang="en-US" sz="354" kern="1200" dirty="0">
                <a:solidFill>
                  <a:schemeClr val="tx1"/>
                </a:solidFill>
                <a:latin typeface="Arial"/>
                <a:ea typeface="Arial Unicode MS" panose="020B0604020202020204" pitchFamily="34" charset="-128"/>
                <a:cs typeface="+mn-cs"/>
              </a:rPr>
              <a:t>SAP SE </a:t>
            </a:r>
            <a:r>
              <a:rPr lang="de-DE" sz="354"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354" kern="1200" baseline="0" noProof="0" dirty="0">
                <a:solidFill>
                  <a:schemeClr val="tx1"/>
                </a:solidFill>
                <a:effectLst/>
                <a:latin typeface="Arial"/>
                <a:ea typeface="+mn-ea"/>
                <a:cs typeface="+mn-cs"/>
              </a:rPr>
              <a:t> </a:t>
            </a:r>
            <a:r>
              <a:rPr lang="de-DE" sz="354" kern="1200" noProof="0" dirty="0">
                <a:solidFill>
                  <a:schemeClr val="tx1"/>
                </a:solidFill>
                <a:effectLst/>
                <a:latin typeface="Arial"/>
                <a:ea typeface="+mn-ea"/>
                <a:cs typeface="+mn-cs"/>
              </a:rPr>
              <a:t>dieser Publikation. </a:t>
            </a:r>
            <a:br>
              <a:rPr lang="de-DE" sz="354" kern="1200" noProof="0" dirty="0">
                <a:solidFill>
                  <a:schemeClr val="tx1"/>
                </a:solidFill>
                <a:effectLst/>
                <a:latin typeface="Arial"/>
                <a:ea typeface="+mn-ea"/>
                <a:cs typeface="+mn-cs"/>
              </a:rPr>
            </a:br>
            <a:r>
              <a:rPr lang="de-DE" sz="354" kern="1200" noProof="0" dirty="0">
                <a:solidFill>
                  <a:schemeClr val="tx1"/>
                </a:solidFill>
                <a:effectLst/>
                <a:latin typeface="Arial"/>
                <a:ea typeface="+mn-ea"/>
                <a:cs typeface="+mn-cs"/>
              </a:rPr>
              <a:t>Die </a:t>
            </a:r>
            <a:r>
              <a:rPr lang="en-US" sz="354" kern="1200" dirty="0">
                <a:solidFill>
                  <a:schemeClr val="tx1"/>
                </a:solidFill>
                <a:latin typeface="Arial"/>
                <a:ea typeface="Arial Unicode MS" panose="020B0604020202020204" pitchFamily="34" charset="-128"/>
                <a:cs typeface="+mn-cs"/>
              </a:rPr>
              <a:t>SAP SE </a:t>
            </a:r>
            <a:r>
              <a:rPr lang="de-DE" sz="354"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354"/>
              </a:spcBef>
            </a:pPr>
            <a:r>
              <a:rPr lang="de-DE" sz="354" kern="1200" noProof="0" dirty="0">
                <a:solidFill>
                  <a:schemeClr val="tx1"/>
                </a:solidFill>
                <a:effectLst/>
                <a:latin typeface="Arial"/>
                <a:ea typeface="+mn-ea"/>
                <a:cs typeface="+mn-cs"/>
              </a:rPr>
              <a:t>Insbesondere sind die </a:t>
            </a:r>
            <a:r>
              <a:rPr lang="en-US" sz="354" kern="1200" dirty="0">
                <a:solidFill>
                  <a:schemeClr val="tx1"/>
                </a:solidFill>
                <a:latin typeface="Arial"/>
                <a:ea typeface="Arial Unicode MS" panose="020B0604020202020204" pitchFamily="34" charset="-128"/>
                <a:cs typeface="+mn-cs"/>
              </a:rPr>
              <a:t>SAP SE </a:t>
            </a:r>
            <a:r>
              <a:rPr lang="de-DE" sz="354"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354" kern="1200" noProof="0" dirty="0">
                <a:solidFill>
                  <a:schemeClr val="tx1"/>
                </a:solidFill>
                <a:effectLst/>
                <a:latin typeface="Arial"/>
                <a:ea typeface="+mn-ea"/>
                <a:cs typeface="+mn-cs"/>
              </a:rPr>
            </a:br>
            <a:r>
              <a:rPr lang="de-DE" sz="354" kern="1200" noProof="0" dirty="0">
                <a:solidFill>
                  <a:schemeClr val="tx1"/>
                </a:solidFill>
                <a:effectLst/>
                <a:latin typeface="Arial"/>
                <a:ea typeface="+mn-ea"/>
                <a:cs typeface="+mn-cs"/>
              </a:rPr>
              <a:t>die Strategie und etwaige künftige Entwicklungen, Produkte und/oder Plattformen der </a:t>
            </a:r>
            <a:r>
              <a:rPr lang="en-US" sz="354" kern="1200" dirty="0">
                <a:solidFill>
                  <a:schemeClr val="tx1"/>
                </a:solidFill>
                <a:latin typeface="Arial"/>
                <a:ea typeface="Arial Unicode MS" panose="020B0604020202020204" pitchFamily="34" charset="-128"/>
                <a:cs typeface="+mn-cs"/>
              </a:rPr>
              <a:t>SAP SE </a:t>
            </a:r>
            <a:r>
              <a:rPr lang="de-DE" sz="354" kern="1200" noProof="0" dirty="0">
                <a:solidFill>
                  <a:schemeClr val="tx1"/>
                </a:solidFill>
                <a:effectLst/>
                <a:latin typeface="Arial"/>
                <a:ea typeface="+mn-ea"/>
                <a:cs typeface="+mn-cs"/>
              </a:rPr>
              <a:t>oder ihrer Konzernunternehmen können von der </a:t>
            </a:r>
            <a:r>
              <a:rPr lang="en-US" sz="354" kern="1200" dirty="0">
                <a:solidFill>
                  <a:schemeClr val="tx1"/>
                </a:solidFill>
                <a:latin typeface="Arial"/>
                <a:ea typeface="Arial Unicode MS" panose="020B0604020202020204" pitchFamily="34" charset="-128"/>
                <a:cs typeface="+mn-cs"/>
              </a:rPr>
              <a:t>SAP SE </a:t>
            </a:r>
            <a:r>
              <a:rPr lang="de-DE" sz="354" kern="1200" noProof="0" dirty="0">
                <a:solidFill>
                  <a:schemeClr val="tx1"/>
                </a:solidFill>
                <a:effectLst/>
                <a:latin typeface="Arial"/>
                <a:ea typeface="+mn-ea"/>
                <a:cs typeface="+mn-cs"/>
              </a:rPr>
              <a:t>oder ihren Konzernunternehmen jederzeit und ohne Angabe von Gründen unangekündigt geändert werden. </a:t>
            </a:r>
            <a:br>
              <a:rPr lang="de-DE" sz="354" kern="1200" noProof="0" dirty="0">
                <a:solidFill>
                  <a:schemeClr val="tx1"/>
                </a:solidFill>
                <a:effectLst/>
                <a:latin typeface="Arial"/>
                <a:ea typeface="+mn-ea"/>
                <a:cs typeface="+mn-cs"/>
              </a:rPr>
            </a:br>
            <a:r>
              <a:rPr lang="de-DE" sz="354"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762" y="255150"/>
            <a:ext cx="3761653" cy="726954"/>
          </a:xfrm>
        </p:spPr>
        <p:txBody>
          <a:bodyPr anchor="t" anchorCtr="0">
            <a:noAutofit/>
          </a:bodyPr>
          <a:lstStyle>
            <a:lvl1pPr>
              <a:defRPr sz="1771">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114762" y="1484615"/>
            <a:ext cx="3761653" cy="163378"/>
          </a:xfrm>
        </p:spPr>
        <p:txBody>
          <a:bodyPr anchor="b" anchorCtr="0">
            <a:spAutoFit/>
          </a:bodyPr>
          <a:lstStyle>
            <a:lvl1pPr marL="0" marR="0" indent="0" algn="l" defTabSz="321407" rtl="0" eaLnBrk="1" fontAlgn="auto" latinLnBrk="0" hangingPunct="1">
              <a:lnSpc>
                <a:spcPct val="100000"/>
              </a:lnSpc>
              <a:spcBef>
                <a:spcPts val="0"/>
              </a:spcBef>
              <a:spcAft>
                <a:spcPts val="0"/>
              </a:spcAft>
              <a:buClr>
                <a:schemeClr val="accent1"/>
              </a:buClr>
              <a:buSzPct val="80000"/>
              <a:buFontTx/>
              <a:buNone/>
              <a:tabLst/>
              <a:defRPr sz="531" b="0">
                <a:solidFill>
                  <a:sysClr val="windowText" lastClr="000000"/>
                </a:solidFill>
              </a:defRPr>
            </a:lvl1pPr>
            <a:lvl2pPr marL="160703" indent="0" algn="ctr">
              <a:buNone/>
              <a:defRPr>
                <a:solidFill>
                  <a:schemeClr val="tx1">
                    <a:tint val="75000"/>
                  </a:schemeClr>
                </a:solidFill>
              </a:defRPr>
            </a:lvl2pPr>
            <a:lvl3pPr marL="321407" indent="0" algn="ctr">
              <a:buNone/>
              <a:defRPr>
                <a:solidFill>
                  <a:schemeClr val="tx1">
                    <a:tint val="75000"/>
                  </a:schemeClr>
                </a:solidFill>
              </a:defRPr>
            </a:lvl3pPr>
            <a:lvl4pPr marL="482110" indent="0" algn="ctr">
              <a:buNone/>
              <a:defRPr>
                <a:solidFill>
                  <a:schemeClr val="tx1">
                    <a:tint val="75000"/>
                  </a:schemeClr>
                </a:solidFill>
              </a:defRPr>
            </a:lvl4pPr>
            <a:lvl5pPr marL="642813" indent="0" algn="ctr">
              <a:buNone/>
              <a:defRPr>
                <a:solidFill>
                  <a:schemeClr val="tx1">
                    <a:tint val="75000"/>
                  </a:schemeClr>
                </a:solidFill>
              </a:defRPr>
            </a:lvl5pPr>
            <a:lvl6pPr marL="803517" indent="0" algn="ctr">
              <a:buNone/>
              <a:defRPr>
                <a:solidFill>
                  <a:schemeClr val="tx1">
                    <a:tint val="75000"/>
                  </a:schemeClr>
                </a:solidFill>
              </a:defRPr>
            </a:lvl6pPr>
            <a:lvl7pPr marL="964220" indent="0" algn="ctr">
              <a:buNone/>
              <a:defRPr>
                <a:solidFill>
                  <a:schemeClr val="tx1">
                    <a:tint val="75000"/>
                  </a:schemeClr>
                </a:solidFill>
              </a:defRPr>
            </a:lvl7pPr>
            <a:lvl8pPr marL="1124923" indent="0" algn="ctr">
              <a:buNone/>
              <a:defRPr>
                <a:solidFill>
                  <a:schemeClr val="tx1">
                    <a:tint val="75000"/>
                  </a:schemeClr>
                </a:solidFill>
              </a:defRPr>
            </a:lvl8pPr>
            <a:lvl9pPr marL="1285627"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114762" y="1"/>
            <a:ext cx="4089364" cy="127575"/>
          </a:xfrm>
          <a:prstGeom prst="rect">
            <a:avLst/>
          </a:prstGeom>
          <a:solidFill>
            <a:schemeClr val="accent1"/>
          </a:solidFill>
          <a:ln w="9525" algn="ctr">
            <a:noFill/>
            <a:miter lim="800000"/>
            <a:headEnd/>
            <a:tailEnd/>
          </a:ln>
        </p:spPr>
        <p:txBody>
          <a:bodyPr lIns="31638" tIns="25311" rIns="31638" bIns="25311" rtlCol="0" anchor="ctr"/>
          <a:lstStyle/>
          <a:p>
            <a:pPr marR="0" algn="ctr" defTabSz="321407" eaLnBrk="1" fontAlgn="base" latinLnBrk="0" hangingPunct="1">
              <a:lnSpc>
                <a:spcPct val="100000"/>
              </a:lnSpc>
              <a:spcBef>
                <a:spcPct val="50000"/>
              </a:spcBef>
              <a:spcAft>
                <a:spcPct val="0"/>
              </a:spcAft>
              <a:buClr>
                <a:srgbClr val="F0AB00"/>
              </a:buClr>
              <a:buSzPct val="80000"/>
              <a:tabLst/>
            </a:pPr>
            <a:endParaRPr kumimoji="0" lang="en-US" sz="561"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272" y="4789825"/>
            <a:ext cx="324720" cy="357127"/>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114762" y="1484615"/>
            <a:ext cx="3761653" cy="163378"/>
          </a:xfrm>
        </p:spPr>
        <p:txBody>
          <a:bodyPr anchor="b" anchorCtr="0">
            <a:spAutoFit/>
          </a:bodyPr>
          <a:lstStyle>
            <a:lvl1pPr marL="0" marR="0" indent="0" algn="l" defTabSz="321407" rtl="0" eaLnBrk="1" fontAlgn="auto" latinLnBrk="0" hangingPunct="1">
              <a:lnSpc>
                <a:spcPct val="100000"/>
              </a:lnSpc>
              <a:spcBef>
                <a:spcPts val="0"/>
              </a:spcBef>
              <a:spcAft>
                <a:spcPts val="0"/>
              </a:spcAft>
              <a:buClr>
                <a:schemeClr val="accent1"/>
              </a:buClr>
              <a:buSzPct val="80000"/>
              <a:buFontTx/>
              <a:buNone/>
              <a:tabLst/>
              <a:defRPr sz="531" b="0">
                <a:solidFill>
                  <a:sysClr val="windowText" lastClr="000000"/>
                </a:solidFill>
              </a:defRPr>
            </a:lvl1pPr>
            <a:lvl2pPr marL="160703" indent="0" algn="ctr">
              <a:buNone/>
              <a:defRPr>
                <a:solidFill>
                  <a:schemeClr val="tx1">
                    <a:tint val="75000"/>
                  </a:schemeClr>
                </a:solidFill>
              </a:defRPr>
            </a:lvl2pPr>
            <a:lvl3pPr marL="321407" indent="0" algn="ctr">
              <a:buNone/>
              <a:defRPr>
                <a:solidFill>
                  <a:schemeClr val="tx1">
                    <a:tint val="75000"/>
                  </a:schemeClr>
                </a:solidFill>
              </a:defRPr>
            </a:lvl3pPr>
            <a:lvl4pPr marL="482110" indent="0" algn="ctr">
              <a:buNone/>
              <a:defRPr>
                <a:solidFill>
                  <a:schemeClr val="tx1">
                    <a:tint val="75000"/>
                  </a:schemeClr>
                </a:solidFill>
              </a:defRPr>
            </a:lvl4pPr>
            <a:lvl5pPr marL="642813" indent="0" algn="ctr">
              <a:buNone/>
              <a:defRPr>
                <a:solidFill>
                  <a:schemeClr val="tx1">
                    <a:tint val="75000"/>
                  </a:schemeClr>
                </a:solidFill>
              </a:defRPr>
            </a:lvl5pPr>
            <a:lvl6pPr marL="803517" indent="0" algn="ctr">
              <a:buNone/>
              <a:defRPr>
                <a:solidFill>
                  <a:schemeClr val="tx1">
                    <a:tint val="75000"/>
                  </a:schemeClr>
                </a:solidFill>
              </a:defRPr>
            </a:lvl6pPr>
            <a:lvl7pPr marL="964220" indent="0" algn="ctr">
              <a:buNone/>
              <a:defRPr>
                <a:solidFill>
                  <a:schemeClr val="tx1">
                    <a:tint val="75000"/>
                  </a:schemeClr>
                </a:solidFill>
              </a:defRPr>
            </a:lvl7pPr>
            <a:lvl8pPr marL="1124923" indent="0" algn="ctr">
              <a:buNone/>
              <a:defRPr>
                <a:solidFill>
                  <a:schemeClr val="tx1">
                    <a:tint val="75000"/>
                  </a:schemeClr>
                </a:solidFill>
              </a:defRPr>
            </a:lvl8pPr>
            <a:lvl9pPr marL="1285627"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114762" y="255151"/>
            <a:ext cx="3761653" cy="872345"/>
          </a:xfrm>
        </p:spPr>
        <p:txBody>
          <a:bodyPr anchor="t" anchorCtr="0">
            <a:noAutofit/>
          </a:bodyPr>
          <a:lstStyle>
            <a:lvl1pPr>
              <a:defRPr sz="1063">
                <a:solidFill>
                  <a:sysClr val="windowText" lastClr="000000"/>
                </a:solidFill>
                <a:latin typeface="+mj-lt"/>
              </a:defRPr>
            </a:lvl1pPr>
          </a:lstStyle>
          <a:p>
            <a:r>
              <a:rPr lang="en-US" sz="1063" dirty="0"/>
              <a:t>Alternate Presentation Title</a:t>
            </a:r>
            <a:br>
              <a:rPr lang="en-US" sz="1063" dirty="0"/>
            </a:br>
            <a:r>
              <a:rPr lang="en-US" sz="1063" dirty="0"/>
              <a:t>Breaks to Two Lines</a:t>
            </a:r>
            <a:endParaRPr lang="en-US" dirty="0"/>
          </a:p>
        </p:txBody>
      </p:sp>
      <p:sp>
        <p:nvSpPr>
          <p:cNvPr id="5" name="Rectangle 4"/>
          <p:cNvSpPr/>
          <p:nvPr userDrawn="1"/>
        </p:nvSpPr>
        <p:spPr bwMode="gray">
          <a:xfrm>
            <a:off x="114762" y="1"/>
            <a:ext cx="4089364" cy="127575"/>
          </a:xfrm>
          <a:prstGeom prst="rect">
            <a:avLst/>
          </a:prstGeom>
          <a:solidFill>
            <a:schemeClr val="accent1"/>
          </a:solidFill>
          <a:ln w="9525" algn="ctr">
            <a:noFill/>
            <a:miter lim="800000"/>
            <a:headEnd/>
            <a:tailEnd/>
          </a:ln>
        </p:spPr>
        <p:txBody>
          <a:bodyPr lIns="31638" tIns="25311" rIns="31638" bIns="25311" rtlCol="0" anchor="ctr"/>
          <a:lstStyle/>
          <a:p>
            <a:pPr marR="0" algn="ctr" defTabSz="321407" eaLnBrk="1" fontAlgn="base" latinLnBrk="0" hangingPunct="1">
              <a:lnSpc>
                <a:spcPct val="100000"/>
              </a:lnSpc>
              <a:spcBef>
                <a:spcPct val="50000"/>
              </a:spcBef>
              <a:spcAft>
                <a:spcPct val="0"/>
              </a:spcAft>
              <a:buClr>
                <a:srgbClr val="F0AB00"/>
              </a:buClr>
              <a:buSzPct val="80000"/>
              <a:tabLst/>
            </a:pPr>
            <a:endParaRPr kumimoji="0" lang="en-US" sz="561"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272" y="4789825"/>
            <a:ext cx="324720" cy="357127"/>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114762" y="1"/>
            <a:ext cx="4089364" cy="1807726"/>
          </a:xfrm>
          <a:prstGeom prst="rect">
            <a:avLst/>
          </a:prstGeom>
          <a:solidFill>
            <a:schemeClr val="accent1"/>
          </a:solidFill>
          <a:ln w="9525" algn="ctr">
            <a:noFill/>
            <a:miter lim="800000"/>
            <a:headEnd/>
            <a:tailEnd/>
          </a:ln>
        </p:spPr>
        <p:txBody>
          <a:bodyPr lIns="31638" tIns="25311" rIns="31638" bIns="25311" rtlCol="0" anchor="ctr"/>
          <a:lstStyle/>
          <a:p>
            <a:pPr marR="0" algn="ctr" defTabSz="321407" eaLnBrk="1" fontAlgn="base" latinLnBrk="0" hangingPunct="1">
              <a:lnSpc>
                <a:spcPct val="100000"/>
              </a:lnSpc>
              <a:spcBef>
                <a:spcPct val="50000"/>
              </a:spcBef>
              <a:spcAft>
                <a:spcPct val="0"/>
              </a:spcAft>
              <a:buClr>
                <a:srgbClr val="F0AB00"/>
              </a:buClr>
              <a:buSzPct val="80000"/>
              <a:tabLst/>
            </a:pPr>
            <a:endParaRPr kumimoji="0" lang="en-US" sz="561"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114762" y="1924965"/>
            <a:ext cx="4089364" cy="726954"/>
          </a:xfrm>
        </p:spPr>
        <p:txBody>
          <a:bodyPr anchor="t" anchorCtr="0">
            <a:noAutofit/>
          </a:bodyPr>
          <a:lstStyle>
            <a:lvl1pPr>
              <a:defRPr sz="1771">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114762" y="2761290"/>
            <a:ext cx="4089364" cy="488812"/>
          </a:xfrm>
        </p:spPr>
        <p:txBody>
          <a:bodyPr/>
          <a:lstStyle>
            <a:lvl1pPr>
              <a:spcBef>
                <a:spcPts val="422"/>
              </a:spcBef>
              <a:defRPr sz="561"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272" y="4789825"/>
            <a:ext cx="324720" cy="357127"/>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114762" y="127575"/>
            <a:ext cx="4089364" cy="1681155"/>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114762" y="1924965"/>
            <a:ext cx="4089364" cy="726954"/>
          </a:xfrm>
        </p:spPr>
        <p:txBody>
          <a:bodyPr anchor="t" anchorCtr="0">
            <a:noAutofit/>
          </a:bodyPr>
          <a:lstStyle>
            <a:lvl1pPr>
              <a:defRPr sz="1771">
                <a:solidFill>
                  <a:schemeClr val="tx1"/>
                </a:solidFill>
                <a:latin typeface="+mj-lt"/>
              </a:defRPr>
            </a:lvl1pPr>
          </a:lstStyle>
          <a:p>
            <a:r>
              <a:rPr lang="en-US" dirty="0"/>
              <a:t>Divider page</a:t>
            </a:r>
          </a:p>
        </p:txBody>
      </p:sp>
      <p:sp>
        <p:nvSpPr>
          <p:cNvPr id="12" name="Rectangle 11"/>
          <p:cNvSpPr/>
          <p:nvPr/>
        </p:nvSpPr>
        <p:spPr bwMode="gray">
          <a:xfrm>
            <a:off x="114762" y="1"/>
            <a:ext cx="4089364" cy="127575"/>
          </a:xfrm>
          <a:prstGeom prst="rect">
            <a:avLst/>
          </a:prstGeom>
          <a:solidFill>
            <a:schemeClr val="accent1"/>
          </a:solidFill>
          <a:ln w="9525" algn="ctr">
            <a:noFill/>
            <a:miter lim="800000"/>
            <a:headEnd/>
            <a:tailEnd/>
          </a:ln>
        </p:spPr>
        <p:txBody>
          <a:bodyPr lIns="31638" tIns="25311" rIns="31638" bIns="25311" rtlCol="0" anchor="ctr"/>
          <a:lstStyle/>
          <a:p>
            <a:pPr marR="0" algn="ctr" defTabSz="321407" eaLnBrk="1" fontAlgn="base" latinLnBrk="0" hangingPunct="1">
              <a:lnSpc>
                <a:spcPct val="100000"/>
              </a:lnSpc>
              <a:spcBef>
                <a:spcPct val="50000"/>
              </a:spcBef>
              <a:spcAft>
                <a:spcPct val="0"/>
              </a:spcAft>
              <a:buClr>
                <a:srgbClr val="F0AB00"/>
              </a:buClr>
              <a:buSzPct val="80000"/>
              <a:tabLst/>
            </a:pPr>
            <a:endParaRPr kumimoji="0" lang="en-US" sz="561"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114762" y="2761290"/>
            <a:ext cx="4089364" cy="488812"/>
          </a:xfrm>
        </p:spPr>
        <p:txBody>
          <a:bodyPr/>
          <a:lstStyle>
            <a:lvl1pPr>
              <a:spcBef>
                <a:spcPts val="422"/>
              </a:spcBef>
              <a:defRPr sz="561"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272" y="4789825"/>
            <a:ext cx="324720" cy="357127"/>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114763" y="1924965"/>
            <a:ext cx="2550273" cy="726954"/>
          </a:xfrm>
        </p:spPr>
        <p:txBody>
          <a:bodyPr anchor="t" anchorCtr="0">
            <a:noAutofit/>
          </a:bodyPr>
          <a:lstStyle>
            <a:lvl1pPr>
              <a:defRPr sz="1771">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3184017" y="2039581"/>
            <a:ext cx="1020110" cy="2591927"/>
          </a:xfrm>
        </p:spPr>
        <p:txBody>
          <a:bodyPr anchor="t" anchorCtr="0">
            <a:noAutofit/>
          </a:bodyPr>
          <a:lstStyle>
            <a:lvl1pPr>
              <a:spcBef>
                <a:spcPts val="0"/>
              </a:spcBef>
              <a:defRPr sz="472"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114762" y="1"/>
            <a:ext cx="4089364" cy="127575"/>
          </a:xfrm>
          <a:prstGeom prst="rect">
            <a:avLst/>
          </a:prstGeom>
          <a:solidFill>
            <a:schemeClr val="accent1"/>
          </a:solidFill>
          <a:ln w="9525" algn="ctr">
            <a:noFill/>
            <a:miter lim="800000"/>
            <a:headEnd/>
            <a:tailEnd/>
          </a:ln>
        </p:spPr>
        <p:txBody>
          <a:bodyPr lIns="31638" tIns="25311" rIns="31638" bIns="25311" rtlCol="0" anchor="ctr"/>
          <a:lstStyle/>
          <a:p>
            <a:pPr marR="0" algn="ctr" defTabSz="321407" eaLnBrk="1" fontAlgn="base" latinLnBrk="0" hangingPunct="1">
              <a:lnSpc>
                <a:spcPct val="100000"/>
              </a:lnSpc>
              <a:spcBef>
                <a:spcPct val="50000"/>
              </a:spcBef>
              <a:spcAft>
                <a:spcPct val="0"/>
              </a:spcAft>
              <a:buClr>
                <a:srgbClr val="F0AB00"/>
              </a:buClr>
              <a:buSzPct val="80000"/>
              <a:tabLst/>
            </a:pPr>
            <a:endParaRPr kumimoji="0" lang="en-US" sz="561"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272" y="376922"/>
            <a:ext cx="649441" cy="714255"/>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114762" y="1332451"/>
            <a:ext cx="4089364" cy="3017556"/>
          </a:xfrm>
        </p:spPr>
        <p:txBody>
          <a:bodyPr>
            <a:noAutofit/>
          </a:bodyPr>
          <a:lstStyle>
            <a:lvl1pPr marL="0" marR="0" indent="0" algn="l" defTabSz="321407" rtl="0" eaLnBrk="1" fontAlgn="auto" latinLnBrk="0" hangingPunct="1">
              <a:lnSpc>
                <a:spcPct val="100000"/>
              </a:lnSpc>
              <a:spcBef>
                <a:spcPts val="708"/>
              </a:spcBef>
              <a:spcAft>
                <a:spcPts val="0"/>
              </a:spcAft>
              <a:buClr>
                <a:schemeClr val="accent1"/>
              </a:buClr>
              <a:buSzPct val="80000"/>
              <a:buFontTx/>
              <a:buNone/>
              <a:tabLst/>
              <a:defRPr sz="590" b="0"/>
            </a:lvl1pPr>
            <a:lvl2pPr marL="53136" marR="0" indent="-53136" algn="l" defTabSz="321407" rtl="0" eaLnBrk="1" fontAlgn="auto" latinLnBrk="0" hangingPunct="1">
              <a:lnSpc>
                <a:spcPct val="100000"/>
              </a:lnSpc>
              <a:spcBef>
                <a:spcPts val="177"/>
              </a:spcBef>
              <a:spcAft>
                <a:spcPts val="0"/>
              </a:spcAft>
              <a:buClr>
                <a:schemeClr val="accent1"/>
              </a:buClr>
              <a:buSzPct val="100000"/>
              <a:buFont typeface="Wingdings" pitchFamily="2" charset="2"/>
              <a:buChar char=""/>
              <a:tabLst/>
              <a:defRPr sz="531"/>
            </a:lvl2pPr>
            <a:lvl3pPr marL="106272" marR="0" indent="-52955" algn="l" defTabSz="321407" rtl="0" eaLnBrk="1" fontAlgn="auto" latinLnBrk="0" hangingPunct="1">
              <a:lnSpc>
                <a:spcPct val="100000"/>
              </a:lnSpc>
              <a:spcBef>
                <a:spcPts val="118"/>
              </a:spcBef>
              <a:spcAft>
                <a:spcPts val="0"/>
              </a:spcAft>
              <a:buClr>
                <a:schemeClr val="accent2"/>
              </a:buClr>
              <a:buSzPct val="100000"/>
              <a:buFont typeface="Arial" pitchFamily="34" charset="0"/>
              <a:buChar char="–"/>
              <a:tabLst/>
              <a:defRPr sz="531" baseline="0"/>
            </a:lvl3pPr>
            <a:lvl4pPr marL="159408" marR="0" indent="-53136" algn="l" defTabSz="321407" rtl="0" eaLnBrk="1" fontAlgn="auto" latinLnBrk="0" hangingPunct="1">
              <a:lnSpc>
                <a:spcPct val="100000"/>
              </a:lnSpc>
              <a:spcBef>
                <a:spcPts val="74"/>
              </a:spcBef>
              <a:spcAft>
                <a:spcPts val="0"/>
              </a:spcAft>
              <a:buClr>
                <a:schemeClr val="accent2"/>
              </a:buClr>
              <a:buSzPct val="100000"/>
              <a:buFont typeface="Courier New" pitchFamily="49" charset="0"/>
              <a:buChar char="o"/>
              <a:tabLst/>
              <a:defRPr sz="472"/>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4762" y="255150"/>
            <a:ext cx="4089364" cy="59535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114762" y="1331417"/>
            <a:ext cx="4089364" cy="345793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114762" y="1"/>
            <a:ext cx="4089364" cy="127575"/>
          </a:xfrm>
          <a:prstGeom prst="rect">
            <a:avLst/>
          </a:prstGeom>
          <a:solidFill>
            <a:schemeClr val="accent1"/>
          </a:solidFill>
          <a:ln w="9525" algn="ctr">
            <a:noFill/>
            <a:miter lim="800000"/>
            <a:headEnd/>
            <a:tailEnd/>
          </a:ln>
        </p:spPr>
        <p:txBody>
          <a:bodyPr lIns="31638" tIns="25311" rIns="31638" bIns="25311" rtlCol="0" anchor="ctr"/>
          <a:lstStyle/>
          <a:p>
            <a:pPr marR="0" algn="ctr" defTabSz="321407" eaLnBrk="1" fontAlgn="base" latinLnBrk="0" hangingPunct="1">
              <a:lnSpc>
                <a:spcPct val="100000"/>
              </a:lnSpc>
              <a:spcBef>
                <a:spcPct val="50000"/>
              </a:spcBef>
              <a:spcAft>
                <a:spcPct val="0"/>
              </a:spcAft>
              <a:buClr>
                <a:srgbClr val="F0AB00"/>
              </a:buClr>
              <a:buSzPct val="80000"/>
              <a:tabLst/>
            </a:pPr>
            <a:endParaRPr kumimoji="0" lang="en-US" sz="561"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114762" y="969570"/>
            <a:ext cx="4089364"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114762" y="5146894"/>
            <a:ext cx="4089364" cy="255150"/>
          </a:xfrm>
          <a:prstGeom prst="rect">
            <a:avLst/>
          </a:prstGeom>
          <a:solidFill>
            <a:schemeClr val="tx1"/>
          </a:solidFill>
          <a:ln w="9525" algn="ctr">
            <a:noFill/>
            <a:miter lim="800000"/>
            <a:headEnd/>
            <a:tailEnd/>
          </a:ln>
        </p:spPr>
        <p:txBody>
          <a:bodyPr lIns="31638" tIns="25311" rIns="31638" bIns="25311" rtlCol="0" anchor="ctr"/>
          <a:lstStyle/>
          <a:p>
            <a:pPr marR="0" algn="ctr" defTabSz="321407" eaLnBrk="1" fontAlgn="base" latinLnBrk="0" hangingPunct="1">
              <a:lnSpc>
                <a:spcPct val="100000"/>
              </a:lnSpc>
              <a:spcBef>
                <a:spcPct val="50000"/>
              </a:spcBef>
              <a:spcAft>
                <a:spcPct val="0"/>
              </a:spcAft>
              <a:buClr>
                <a:srgbClr val="F0AB00"/>
              </a:buClr>
              <a:buSzPct val="80000"/>
              <a:tabLst/>
            </a:pPr>
            <a:endParaRPr kumimoji="0" lang="en-US" sz="266"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114763" y="5219949"/>
            <a:ext cx="1015894" cy="40909"/>
          </a:xfrm>
          <a:prstGeom prst="rect">
            <a:avLst/>
          </a:prstGeom>
          <a:noFill/>
        </p:spPr>
        <p:txBody>
          <a:bodyPr wrap="none" lIns="25311" tIns="0" rIns="0" bIns="0" rtlCol="0">
            <a:spAutoFit/>
          </a:bodyPr>
          <a:lstStyle/>
          <a:p>
            <a:pPr marL="39321" indent="-39321" algn="l">
              <a:buClr>
                <a:schemeClr val="bg1"/>
              </a:buClr>
              <a:buFont typeface="Arial" pitchFamily="34" charset="0"/>
              <a:buChar char="©"/>
              <a:tabLst/>
            </a:pPr>
            <a:r>
              <a:rPr lang="en-US" sz="266" noProof="0" dirty="0">
                <a:solidFill>
                  <a:schemeClr val="bg1"/>
                </a:solidFill>
              </a:rPr>
              <a:t>2016 SAP SE or an SAP affiliate company. All rights reserved.</a:t>
            </a:r>
          </a:p>
        </p:txBody>
      </p:sp>
      <p:sp>
        <p:nvSpPr>
          <p:cNvPr id="34" name="TextBox 33"/>
          <p:cNvSpPr txBox="1"/>
          <p:nvPr userDrawn="1"/>
        </p:nvSpPr>
        <p:spPr bwMode="black">
          <a:xfrm>
            <a:off x="4136518" y="5219949"/>
            <a:ext cx="67236" cy="40909"/>
          </a:xfrm>
          <a:prstGeom prst="rect">
            <a:avLst/>
          </a:prstGeom>
          <a:noFill/>
        </p:spPr>
        <p:txBody>
          <a:bodyPr wrap="none" lIns="0" tIns="0" rIns="25311" bIns="0" rtlCol="0">
            <a:spAutoFit/>
          </a:bodyPr>
          <a:lstStyle/>
          <a:p>
            <a:pPr marL="32922" indent="-32922" algn="r">
              <a:buClr>
                <a:schemeClr val="accent2"/>
              </a:buClr>
              <a:buFont typeface="Arial" pitchFamily="34" charset="0"/>
              <a:buNone/>
            </a:pPr>
            <a:fld id="{0BDC132A-5C91-4078-9777-31DA19A62E0A}" type="slidenum">
              <a:rPr lang="en-US" sz="266" baseline="0" noProof="0" smtClean="0">
                <a:solidFill>
                  <a:schemeClr val="bg1"/>
                </a:solidFill>
              </a:rPr>
              <a:pPr marL="32922" indent="-32922" algn="r">
                <a:buClr>
                  <a:schemeClr val="accent2"/>
                </a:buClr>
                <a:buFont typeface="Arial" pitchFamily="34" charset="0"/>
                <a:buNone/>
              </a:pPr>
              <a:t>‹#›</a:t>
            </a:fld>
            <a:endParaRPr lang="en-US" sz="266" noProof="0" dirty="0">
              <a:solidFill>
                <a:schemeClr val="bg1"/>
              </a:solidFill>
            </a:endParaRPr>
          </a:p>
        </p:txBody>
      </p:sp>
      <p:sp>
        <p:nvSpPr>
          <p:cNvPr id="5" name="Information_Classification"/>
          <p:cNvSpPr txBox="1"/>
          <p:nvPr userDrawn="1"/>
        </p:nvSpPr>
        <p:spPr>
          <a:xfrm>
            <a:off x="3760662" y="5215110"/>
            <a:ext cx="182742" cy="40909"/>
          </a:xfrm>
          <a:prstGeom prst="rect">
            <a:avLst/>
          </a:prstGeom>
          <a:noFill/>
        </p:spPr>
        <p:txBody>
          <a:bodyPr vert="horz" wrap="none" lIns="0" tIns="0" rIns="0" bIns="0" rtlCol="0">
            <a:spAutoFit/>
          </a:bodyPr>
          <a:lstStyle/>
          <a:p>
            <a:pPr algn="l" fontAlgn="base">
              <a:spcBef>
                <a:spcPts val="177"/>
              </a:spcBef>
              <a:spcAft>
                <a:spcPct val="0"/>
              </a:spcAft>
              <a:buClr>
                <a:srgbClr val="F0AB00"/>
              </a:buClr>
              <a:buSzPct val="80000"/>
            </a:pPr>
            <a:r>
              <a:rPr kumimoji="0" lang="en-US" sz="266"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Confidential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321407" rtl="0" eaLnBrk="1" latinLnBrk="0" hangingPunct="1">
        <a:spcBef>
          <a:spcPct val="0"/>
        </a:spcBef>
        <a:buNone/>
        <a:defRPr sz="827" b="1" kern="1200">
          <a:solidFill>
            <a:schemeClr val="accent2"/>
          </a:solidFill>
          <a:latin typeface="+mj-lt"/>
          <a:ea typeface="+mj-ea"/>
          <a:cs typeface="+mj-cs"/>
        </a:defRPr>
      </a:lvl1pPr>
    </p:titleStyle>
    <p:bodyStyle>
      <a:lvl1pPr marL="0" indent="0" algn="l" defTabSz="321407" rtl="0" eaLnBrk="1" latinLnBrk="0" hangingPunct="1">
        <a:spcBef>
          <a:spcPts val="708"/>
        </a:spcBef>
        <a:buClr>
          <a:schemeClr val="accent1"/>
        </a:buClr>
        <a:buSzPct val="80000"/>
        <a:buFontTx/>
        <a:buNone/>
        <a:defRPr sz="590" b="1" kern="1200">
          <a:solidFill>
            <a:schemeClr val="tx1"/>
          </a:solidFill>
          <a:latin typeface="+mn-lt"/>
          <a:ea typeface="+mn-ea"/>
          <a:cs typeface="+mn-cs"/>
        </a:defRPr>
      </a:lvl1pPr>
      <a:lvl2pPr marL="0" indent="0" algn="l" defTabSz="321407" rtl="0" eaLnBrk="1" latinLnBrk="0" hangingPunct="1">
        <a:spcBef>
          <a:spcPts val="177"/>
        </a:spcBef>
        <a:buClr>
          <a:schemeClr val="accent1"/>
        </a:buClr>
        <a:buSzPct val="80000"/>
        <a:buFont typeface="Wingdings" pitchFamily="2" charset="2"/>
        <a:buNone/>
        <a:defRPr sz="590" kern="1200">
          <a:solidFill>
            <a:schemeClr val="tx1"/>
          </a:solidFill>
          <a:latin typeface="+mn-lt"/>
          <a:ea typeface="+mn-ea"/>
          <a:cs typeface="+mn-cs"/>
        </a:defRPr>
      </a:lvl2pPr>
      <a:lvl3pPr marL="53136" indent="-53136" algn="l" defTabSz="321407" rtl="0" eaLnBrk="1" latinLnBrk="0" hangingPunct="1">
        <a:spcBef>
          <a:spcPts val="118"/>
        </a:spcBef>
        <a:buClr>
          <a:schemeClr val="accent1"/>
        </a:buClr>
        <a:buSzPct val="100000"/>
        <a:buFont typeface="Wingdings" pitchFamily="2" charset="2"/>
        <a:buChar char=""/>
        <a:defRPr sz="531" kern="1200">
          <a:solidFill>
            <a:schemeClr val="tx1"/>
          </a:solidFill>
          <a:latin typeface="+mn-lt"/>
          <a:ea typeface="+mn-ea"/>
          <a:cs typeface="+mn-cs"/>
        </a:defRPr>
      </a:lvl3pPr>
      <a:lvl4pPr marL="106272" indent="-53136" algn="l" defTabSz="321407" rtl="0" eaLnBrk="1" latinLnBrk="0" hangingPunct="1">
        <a:spcBef>
          <a:spcPts val="118"/>
        </a:spcBef>
        <a:buClr>
          <a:schemeClr val="tx1"/>
        </a:buClr>
        <a:buSzPct val="100000"/>
        <a:buFont typeface="Arial" pitchFamily="34" charset="0"/>
        <a:buChar char="–"/>
        <a:defRPr sz="531" kern="1200">
          <a:solidFill>
            <a:schemeClr val="tx1"/>
          </a:solidFill>
          <a:latin typeface="+mn-lt"/>
          <a:ea typeface="+mn-ea"/>
          <a:cs typeface="+mn-cs"/>
        </a:defRPr>
      </a:lvl4pPr>
      <a:lvl5pPr marL="159408" indent="-53136" algn="l" defTabSz="321407" rtl="0" eaLnBrk="1" latinLnBrk="0" hangingPunct="1">
        <a:spcBef>
          <a:spcPts val="74"/>
        </a:spcBef>
        <a:buClr>
          <a:schemeClr val="tx1"/>
        </a:buClr>
        <a:buSzPct val="100000"/>
        <a:buFont typeface="Courier New" pitchFamily="49" charset="0"/>
        <a:buChar char="o"/>
        <a:defRPr sz="472" kern="1200">
          <a:solidFill>
            <a:schemeClr val="tx1"/>
          </a:solidFill>
          <a:latin typeface="+mn-lt"/>
          <a:ea typeface="+mn-ea"/>
          <a:cs typeface="+mn-cs"/>
        </a:defRPr>
      </a:lvl5pPr>
      <a:lvl6pPr marL="883868" indent="-80352" algn="l" defTabSz="321407" rtl="0" eaLnBrk="1" latinLnBrk="0" hangingPunct="1">
        <a:spcBef>
          <a:spcPct val="20000"/>
        </a:spcBef>
        <a:buFont typeface="Arial" pitchFamily="34" charset="0"/>
        <a:buChar char="•"/>
        <a:defRPr sz="708" kern="1200">
          <a:solidFill>
            <a:schemeClr val="tx1"/>
          </a:solidFill>
          <a:latin typeface="+mn-lt"/>
          <a:ea typeface="+mn-ea"/>
          <a:cs typeface="+mn-cs"/>
        </a:defRPr>
      </a:lvl6pPr>
      <a:lvl7pPr marL="1044572" indent="-80352" algn="l" defTabSz="321407" rtl="0" eaLnBrk="1" latinLnBrk="0" hangingPunct="1">
        <a:spcBef>
          <a:spcPct val="20000"/>
        </a:spcBef>
        <a:buFont typeface="Arial" pitchFamily="34" charset="0"/>
        <a:buChar char="•"/>
        <a:defRPr sz="708" kern="1200">
          <a:solidFill>
            <a:schemeClr val="tx1"/>
          </a:solidFill>
          <a:latin typeface="+mn-lt"/>
          <a:ea typeface="+mn-ea"/>
          <a:cs typeface="+mn-cs"/>
        </a:defRPr>
      </a:lvl7pPr>
      <a:lvl8pPr marL="1205275" indent="-80352" algn="l" defTabSz="321407" rtl="0" eaLnBrk="1" latinLnBrk="0" hangingPunct="1">
        <a:spcBef>
          <a:spcPct val="20000"/>
        </a:spcBef>
        <a:buFont typeface="Arial" pitchFamily="34" charset="0"/>
        <a:buChar char="•"/>
        <a:defRPr sz="708" kern="1200">
          <a:solidFill>
            <a:schemeClr val="tx1"/>
          </a:solidFill>
          <a:latin typeface="+mn-lt"/>
          <a:ea typeface="+mn-ea"/>
          <a:cs typeface="+mn-cs"/>
        </a:defRPr>
      </a:lvl8pPr>
      <a:lvl9pPr marL="1365978" indent="-80352" algn="l" defTabSz="321407" rtl="0" eaLnBrk="1" latinLnBrk="0" hangingPunct="1">
        <a:spcBef>
          <a:spcPct val="20000"/>
        </a:spcBef>
        <a:buFont typeface="Arial" pitchFamily="34" charset="0"/>
        <a:buChar char="•"/>
        <a:defRPr sz="708" kern="1200">
          <a:solidFill>
            <a:schemeClr val="tx1"/>
          </a:solidFill>
          <a:latin typeface="+mn-lt"/>
          <a:ea typeface="+mn-ea"/>
          <a:cs typeface="+mn-cs"/>
        </a:defRPr>
      </a:lvl9pPr>
    </p:bodyStyle>
    <p:otherStyle>
      <a:defPPr>
        <a:defRPr lang="de-DE"/>
      </a:defPPr>
      <a:lvl1pPr marL="0" algn="l" defTabSz="321407" rtl="0" eaLnBrk="1" latinLnBrk="0" hangingPunct="1">
        <a:defRPr sz="620" kern="1200">
          <a:solidFill>
            <a:schemeClr val="tx1"/>
          </a:solidFill>
          <a:latin typeface="+mn-lt"/>
          <a:ea typeface="+mn-ea"/>
          <a:cs typeface="+mn-cs"/>
        </a:defRPr>
      </a:lvl1pPr>
      <a:lvl2pPr marL="160703" algn="l" defTabSz="321407" rtl="0" eaLnBrk="1" latinLnBrk="0" hangingPunct="1">
        <a:defRPr sz="620" kern="1200">
          <a:solidFill>
            <a:schemeClr val="tx1"/>
          </a:solidFill>
          <a:latin typeface="+mn-lt"/>
          <a:ea typeface="+mn-ea"/>
          <a:cs typeface="+mn-cs"/>
        </a:defRPr>
      </a:lvl2pPr>
      <a:lvl3pPr marL="321407" algn="l" defTabSz="321407" rtl="0" eaLnBrk="1" latinLnBrk="0" hangingPunct="1">
        <a:defRPr sz="620" kern="1200">
          <a:solidFill>
            <a:schemeClr val="tx1"/>
          </a:solidFill>
          <a:latin typeface="+mn-lt"/>
          <a:ea typeface="+mn-ea"/>
          <a:cs typeface="+mn-cs"/>
        </a:defRPr>
      </a:lvl3pPr>
      <a:lvl4pPr marL="482110" algn="l" defTabSz="321407" rtl="0" eaLnBrk="1" latinLnBrk="0" hangingPunct="1">
        <a:defRPr sz="620" kern="1200">
          <a:solidFill>
            <a:schemeClr val="tx1"/>
          </a:solidFill>
          <a:latin typeface="+mn-lt"/>
          <a:ea typeface="+mn-ea"/>
          <a:cs typeface="+mn-cs"/>
        </a:defRPr>
      </a:lvl4pPr>
      <a:lvl5pPr marL="642813" algn="l" defTabSz="321407" rtl="0" eaLnBrk="1" latinLnBrk="0" hangingPunct="1">
        <a:defRPr sz="620" kern="1200">
          <a:solidFill>
            <a:schemeClr val="tx1"/>
          </a:solidFill>
          <a:latin typeface="+mn-lt"/>
          <a:ea typeface="+mn-ea"/>
          <a:cs typeface="+mn-cs"/>
        </a:defRPr>
      </a:lvl5pPr>
      <a:lvl6pPr marL="803517" algn="l" defTabSz="321407" rtl="0" eaLnBrk="1" latinLnBrk="0" hangingPunct="1">
        <a:defRPr sz="620" kern="1200">
          <a:solidFill>
            <a:schemeClr val="tx1"/>
          </a:solidFill>
          <a:latin typeface="+mn-lt"/>
          <a:ea typeface="+mn-ea"/>
          <a:cs typeface="+mn-cs"/>
        </a:defRPr>
      </a:lvl6pPr>
      <a:lvl7pPr marL="964220" algn="l" defTabSz="321407" rtl="0" eaLnBrk="1" latinLnBrk="0" hangingPunct="1">
        <a:defRPr sz="620" kern="1200">
          <a:solidFill>
            <a:schemeClr val="tx1"/>
          </a:solidFill>
          <a:latin typeface="+mn-lt"/>
          <a:ea typeface="+mn-ea"/>
          <a:cs typeface="+mn-cs"/>
        </a:defRPr>
      </a:lvl7pPr>
      <a:lvl8pPr marL="1124923" algn="l" defTabSz="321407" rtl="0" eaLnBrk="1" latinLnBrk="0" hangingPunct="1">
        <a:defRPr sz="620" kern="1200">
          <a:solidFill>
            <a:schemeClr val="tx1"/>
          </a:solidFill>
          <a:latin typeface="+mn-lt"/>
          <a:ea typeface="+mn-ea"/>
          <a:cs typeface="+mn-cs"/>
        </a:defRPr>
      </a:lvl8pPr>
      <a:lvl9pPr marL="1285627" algn="l" defTabSz="321407" rtl="0" eaLnBrk="1" latinLnBrk="0" hangingPunct="1">
        <a:defRPr sz="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1.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hyperlink" Target="https://fioneer.atlassian.net/servicedesk/customer/portals" TargetMode="External"/><Relationship Id="rId2" Type="http://schemas.openxmlformats.org/officeDocument/2006/relationships/hyperlink" Target="https://fioneer.sharepoint.com/SitePages/EC_Compensation-and-Benefits.aspx?OR=Teams-HL&amp;CT=1647322191613&amp;params=eyJBcHBOYW1lIjoiVGVhbXMtRGVza3RvcCIsIkFwcFZlcnNpb24iOiIyNy8yMjAyMDcwMTgxMiJ9" TargetMode="External"/><Relationship Id="rId1" Type="http://schemas.openxmlformats.org/officeDocument/2006/relationships/slideLayout" Target="../slideLayouts/slideLayout21.xml"/><Relationship Id="rId6" Type="http://schemas.openxmlformats.org/officeDocument/2006/relationships/hyperlink" Target="mailto:hr.apac@fioneer.com" TargetMode="External"/><Relationship Id="rId5" Type="http://schemas.openxmlformats.org/officeDocument/2006/relationships/hyperlink" Target="https://portal.medibuddy.in/Home.aspx" TargetMode="External"/><Relationship Id="rId4" Type="http://schemas.openxmlformats.org/officeDocument/2006/relationships/hyperlink" Target="mailto:sapfioneer@mediassist.i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6875"/>
            <a:ext cx="4319588" cy="2326640"/>
          </a:xfrm>
          <a:prstGeom prst="rect">
            <a:avLst/>
          </a:prstGeom>
          <a:solidFill>
            <a:schemeClr val="tx1"/>
          </a:solidFill>
          <a:ln>
            <a:no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IN" sz="20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26" name="Picture 2" descr="Company One Pager">
            <a:extLst>
              <a:ext uri="{FF2B5EF4-FFF2-40B4-BE49-F238E27FC236}">
                <a16:creationId xmlns:a16="http://schemas.microsoft.com/office/drawing/2014/main" id="{8559EC27-CDE0-4EA3-8E92-F66BEC902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19588" cy="2319338"/>
          </a:xfrm>
          <a:custGeom>
            <a:avLst/>
            <a:gdLst>
              <a:gd name="connsiteX0" fmla="*/ 0 w 4319588"/>
              <a:gd name="connsiteY0" fmla="*/ 0 h 2319338"/>
              <a:gd name="connsiteX1" fmla="*/ 539949 w 4319588"/>
              <a:gd name="connsiteY1" fmla="*/ 0 h 2319338"/>
              <a:gd name="connsiteX2" fmla="*/ 950309 w 4319588"/>
              <a:gd name="connsiteY2" fmla="*/ 0 h 2319338"/>
              <a:gd name="connsiteX3" fmla="*/ 1533454 w 4319588"/>
              <a:gd name="connsiteY3" fmla="*/ 0 h 2319338"/>
              <a:gd name="connsiteX4" fmla="*/ 2116598 w 4319588"/>
              <a:gd name="connsiteY4" fmla="*/ 0 h 2319338"/>
              <a:gd name="connsiteX5" fmla="*/ 2613351 w 4319588"/>
              <a:gd name="connsiteY5" fmla="*/ 0 h 2319338"/>
              <a:gd name="connsiteX6" fmla="*/ 3066907 w 4319588"/>
              <a:gd name="connsiteY6" fmla="*/ 0 h 2319338"/>
              <a:gd name="connsiteX7" fmla="*/ 3606856 w 4319588"/>
              <a:gd name="connsiteY7" fmla="*/ 0 h 2319338"/>
              <a:gd name="connsiteX8" fmla="*/ 4319588 w 4319588"/>
              <a:gd name="connsiteY8" fmla="*/ 0 h 2319338"/>
              <a:gd name="connsiteX9" fmla="*/ 4319588 w 4319588"/>
              <a:gd name="connsiteY9" fmla="*/ 556641 h 2319338"/>
              <a:gd name="connsiteX10" fmla="*/ 4319588 w 4319588"/>
              <a:gd name="connsiteY10" fmla="*/ 1113282 h 2319338"/>
              <a:gd name="connsiteX11" fmla="*/ 4319588 w 4319588"/>
              <a:gd name="connsiteY11" fmla="*/ 1716310 h 2319338"/>
              <a:gd name="connsiteX12" fmla="*/ 4319588 w 4319588"/>
              <a:gd name="connsiteY12" fmla="*/ 2319338 h 2319338"/>
              <a:gd name="connsiteX13" fmla="*/ 3779640 w 4319588"/>
              <a:gd name="connsiteY13" fmla="*/ 2319338 h 2319338"/>
              <a:gd name="connsiteX14" fmla="*/ 3326083 w 4319588"/>
              <a:gd name="connsiteY14" fmla="*/ 2319338 h 2319338"/>
              <a:gd name="connsiteX15" fmla="*/ 2742938 w 4319588"/>
              <a:gd name="connsiteY15" fmla="*/ 2319338 h 2319338"/>
              <a:gd name="connsiteX16" fmla="*/ 2202990 w 4319588"/>
              <a:gd name="connsiteY16" fmla="*/ 2319338 h 2319338"/>
              <a:gd name="connsiteX17" fmla="*/ 1749433 w 4319588"/>
              <a:gd name="connsiteY17" fmla="*/ 2319338 h 2319338"/>
              <a:gd name="connsiteX18" fmla="*/ 1166289 w 4319588"/>
              <a:gd name="connsiteY18" fmla="*/ 2319338 h 2319338"/>
              <a:gd name="connsiteX19" fmla="*/ 539949 w 4319588"/>
              <a:gd name="connsiteY19" fmla="*/ 2319338 h 2319338"/>
              <a:gd name="connsiteX20" fmla="*/ 0 w 4319588"/>
              <a:gd name="connsiteY20" fmla="*/ 2319338 h 2319338"/>
              <a:gd name="connsiteX21" fmla="*/ 0 w 4319588"/>
              <a:gd name="connsiteY21" fmla="*/ 1739504 h 2319338"/>
              <a:gd name="connsiteX22" fmla="*/ 0 w 4319588"/>
              <a:gd name="connsiteY22" fmla="*/ 1136476 h 2319338"/>
              <a:gd name="connsiteX23" fmla="*/ 0 w 4319588"/>
              <a:gd name="connsiteY23" fmla="*/ 626221 h 2319338"/>
              <a:gd name="connsiteX24" fmla="*/ 0 w 4319588"/>
              <a:gd name="connsiteY24" fmla="*/ 0 h 231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19588" h="2319338" fill="none" extrusionOk="0">
                <a:moveTo>
                  <a:pt x="0" y="0"/>
                </a:moveTo>
                <a:cubicBezTo>
                  <a:pt x="154293" y="-61721"/>
                  <a:pt x="343755" y="110"/>
                  <a:pt x="539949" y="0"/>
                </a:cubicBezTo>
                <a:cubicBezTo>
                  <a:pt x="736143" y="-110"/>
                  <a:pt x="841934" y="31419"/>
                  <a:pt x="950309" y="0"/>
                </a:cubicBezTo>
                <a:cubicBezTo>
                  <a:pt x="1058684" y="-31419"/>
                  <a:pt x="1288275" y="36374"/>
                  <a:pt x="1533454" y="0"/>
                </a:cubicBezTo>
                <a:cubicBezTo>
                  <a:pt x="1778634" y="-36374"/>
                  <a:pt x="1898988" y="23304"/>
                  <a:pt x="2116598" y="0"/>
                </a:cubicBezTo>
                <a:cubicBezTo>
                  <a:pt x="2334208" y="-23304"/>
                  <a:pt x="2378164" y="25825"/>
                  <a:pt x="2613351" y="0"/>
                </a:cubicBezTo>
                <a:cubicBezTo>
                  <a:pt x="2848538" y="-25825"/>
                  <a:pt x="2869893" y="34439"/>
                  <a:pt x="3066907" y="0"/>
                </a:cubicBezTo>
                <a:cubicBezTo>
                  <a:pt x="3263921" y="-34439"/>
                  <a:pt x="3498617" y="63725"/>
                  <a:pt x="3606856" y="0"/>
                </a:cubicBezTo>
                <a:cubicBezTo>
                  <a:pt x="3715095" y="-63725"/>
                  <a:pt x="4109187" y="31645"/>
                  <a:pt x="4319588" y="0"/>
                </a:cubicBezTo>
                <a:cubicBezTo>
                  <a:pt x="4364422" y="245541"/>
                  <a:pt x="4300665" y="289496"/>
                  <a:pt x="4319588" y="556641"/>
                </a:cubicBezTo>
                <a:cubicBezTo>
                  <a:pt x="4338511" y="823786"/>
                  <a:pt x="4299728" y="847170"/>
                  <a:pt x="4319588" y="1113282"/>
                </a:cubicBezTo>
                <a:cubicBezTo>
                  <a:pt x="4339448" y="1379394"/>
                  <a:pt x="4276597" y="1495831"/>
                  <a:pt x="4319588" y="1716310"/>
                </a:cubicBezTo>
                <a:cubicBezTo>
                  <a:pt x="4362579" y="1936789"/>
                  <a:pt x="4288723" y="2175908"/>
                  <a:pt x="4319588" y="2319338"/>
                </a:cubicBezTo>
                <a:cubicBezTo>
                  <a:pt x="4175280" y="2376414"/>
                  <a:pt x="3897411" y="2312034"/>
                  <a:pt x="3779640" y="2319338"/>
                </a:cubicBezTo>
                <a:cubicBezTo>
                  <a:pt x="3661869" y="2326642"/>
                  <a:pt x="3533612" y="2309488"/>
                  <a:pt x="3326083" y="2319338"/>
                </a:cubicBezTo>
                <a:cubicBezTo>
                  <a:pt x="3118554" y="2329188"/>
                  <a:pt x="2926049" y="2307532"/>
                  <a:pt x="2742938" y="2319338"/>
                </a:cubicBezTo>
                <a:cubicBezTo>
                  <a:pt x="2559827" y="2331144"/>
                  <a:pt x="2343282" y="2290059"/>
                  <a:pt x="2202990" y="2319338"/>
                </a:cubicBezTo>
                <a:cubicBezTo>
                  <a:pt x="2062698" y="2348617"/>
                  <a:pt x="1928403" y="2266357"/>
                  <a:pt x="1749433" y="2319338"/>
                </a:cubicBezTo>
                <a:cubicBezTo>
                  <a:pt x="1570463" y="2372319"/>
                  <a:pt x="1301436" y="2317985"/>
                  <a:pt x="1166289" y="2319338"/>
                </a:cubicBezTo>
                <a:cubicBezTo>
                  <a:pt x="1031142" y="2320691"/>
                  <a:pt x="749780" y="2288123"/>
                  <a:pt x="539949" y="2319338"/>
                </a:cubicBezTo>
                <a:cubicBezTo>
                  <a:pt x="330118" y="2350553"/>
                  <a:pt x="120188" y="2270387"/>
                  <a:pt x="0" y="2319338"/>
                </a:cubicBezTo>
                <a:cubicBezTo>
                  <a:pt x="-9545" y="2092265"/>
                  <a:pt x="27113" y="2015941"/>
                  <a:pt x="0" y="1739504"/>
                </a:cubicBezTo>
                <a:cubicBezTo>
                  <a:pt x="-27113" y="1463067"/>
                  <a:pt x="55915" y="1389315"/>
                  <a:pt x="0" y="1136476"/>
                </a:cubicBezTo>
                <a:cubicBezTo>
                  <a:pt x="-55915" y="883637"/>
                  <a:pt x="6080" y="826929"/>
                  <a:pt x="0" y="626221"/>
                </a:cubicBezTo>
                <a:cubicBezTo>
                  <a:pt x="-6080" y="425513"/>
                  <a:pt x="32738" y="278287"/>
                  <a:pt x="0" y="0"/>
                </a:cubicBezTo>
                <a:close/>
              </a:path>
              <a:path w="4319588" h="2319338" stroke="0" extrusionOk="0">
                <a:moveTo>
                  <a:pt x="0" y="0"/>
                </a:moveTo>
                <a:cubicBezTo>
                  <a:pt x="185465" y="-51595"/>
                  <a:pt x="295810" y="59188"/>
                  <a:pt x="496753" y="0"/>
                </a:cubicBezTo>
                <a:cubicBezTo>
                  <a:pt x="697696" y="-59188"/>
                  <a:pt x="828021" y="37921"/>
                  <a:pt x="993505" y="0"/>
                </a:cubicBezTo>
                <a:cubicBezTo>
                  <a:pt x="1158989" y="-37921"/>
                  <a:pt x="1224057" y="17233"/>
                  <a:pt x="1447062" y="0"/>
                </a:cubicBezTo>
                <a:cubicBezTo>
                  <a:pt x="1670067" y="-17233"/>
                  <a:pt x="1741428" y="14745"/>
                  <a:pt x="1943815" y="0"/>
                </a:cubicBezTo>
                <a:cubicBezTo>
                  <a:pt x="2146202" y="-14745"/>
                  <a:pt x="2300231" y="52487"/>
                  <a:pt x="2483763" y="0"/>
                </a:cubicBezTo>
                <a:cubicBezTo>
                  <a:pt x="2667295" y="-52487"/>
                  <a:pt x="2765611" y="39064"/>
                  <a:pt x="2894124" y="0"/>
                </a:cubicBezTo>
                <a:cubicBezTo>
                  <a:pt x="3022637" y="-39064"/>
                  <a:pt x="3218734" y="11194"/>
                  <a:pt x="3304485" y="0"/>
                </a:cubicBezTo>
                <a:cubicBezTo>
                  <a:pt x="3390236" y="-11194"/>
                  <a:pt x="3560477" y="17955"/>
                  <a:pt x="3714846" y="0"/>
                </a:cubicBezTo>
                <a:cubicBezTo>
                  <a:pt x="3869215" y="-17955"/>
                  <a:pt x="4162489" y="71872"/>
                  <a:pt x="4319588" y="0"/>
                </a:cubicBezTo>
                <a:cubicBezTo>
                  <a:pt x="4375686" y="220597"/>
                  <a:pt x="4262620" y="285638"/>
                  <a:pt x="4319588" y="510254"/>
                </a:cubicBezTo>
                <a:cubicBezTo>
                  <a:pt x="4376556" y="734870"/>
                  <a:pt x="4264908" y="930396"/>
                  <a:pt x="4319588" y="1113282"/>
                </a:cubicBezTo>
                <a:cubicBezTo>
                  <a:pt x="4374268" y="1296168"/>
                  <a:pt x="4277038" y="1558297"/>
                  <a:pt x="4319588" y="1693117"/>
                </a:cubicBezTo>
                <a:cubicBezTo>
                  <a:pt x="4362138" y="1827937"/>
                  <a:pt x="4284134" y="2059239"/>
                  <a:pt x="4319588" y="2319338"/>
                </a:cubicBezTo>
                <a:cubicBezTo>
                  <a:pt x="4069183" y="2320763"/>
                  <a:pt x="4047148" y="2280591"/>
                  <a:pt x="3779640" y="2319338"/>
                </a:cubicBezTo>
                <a:cubicBezTo>
                  <a:pt x="3512132" y="2358085"/>
                  <a:pt x="3356924" y="2285551"/>
                  <a:pt x="3239691" y="2319338"/>
                </a:cubicBezTo>
                <a:cubicBezTo>
                  <a:pt x="3122458" y="2353125"/>
                  <a:pt x="2885264" y="2310735"/>
                  <a:pt x="2699743" y="2319338"/>
                </a:cubicBezTo>
                <a:cubicBezTo>
                  <a:pt x="2514222" y="2327941"/>
                  <a:pt x="2384097" y="2297989"/>
                  <a:pt x="2289382" y="2319338"/>
                </a:cubicBezTo>
                <a:cubicBezTo>
                  <a:pt x="2194667" y="2340687"/>
                  <a:pt x="1877832" y="2304702"/>
                  <a:pt x="1706237" y="2319338"/>
                </a:cubicBezTo>
                <a:cubicBezTo>
                  <a:pt x="1534642" y="2333974"/>
                  <a:pt x="1448850" y="2292176"/>
                  <a:pt x="1252681" y="2319338"/>
                </a:cubicBezTo>
                <a:cubicBezTo>
                  <a:pt x="1056512" y="2346500"/>
                  <a:pt x="902050" y="2318024"/>
                  <a:pt x="799124" y="2319338"/>
                </a:cubicBezTo>
                <a:cubicBezTo>
                  <a:pt x="696198" y="2320652"/>
                  <a:pt x="164124" y="2235486"/>
                  <a:pt x="0" y="2319338"/>
                </a:cubicBezTo>
                <a:cubicBezTo>
                  <a:pt x="-24457" y="2112601"/>
                  <a:pt x="51165" y="1978196"/>
                  <a:pt x="0" y="1785890"/>
                </a:cubicBezTo>
                <a:cubicBezTo>
                  <a:pt x="-51165" y="1593584"/>
                  <a:pt x="7276" y="1360792"/>
                  <a:pt x="0" y="1252443"/>
                </a:cubicBezTo>
                <a:cubicBezTo>
                  <a:pt x="-7276" y="1144094"/>
                  <a:pt x="17107" y="983898"/>
                  <a:pt x="0" y="742188"/>
                </a:cubicBezTo>
                <a:cubicBezTo>
                  <a:pt x="-17107" y="500479"/>
                  <a:pt x="36321" y="254574"/>
                  <a:pt x="0" y="0"/>
                </a:cubicBezTo>
                <a:close/>
              </a:path>
            </a:pathLst>
          </a:custGeom>
          <a:solidFill>
            <a:schemeClr val="tx1"/>
          </a:solidFill>
          <a:ln>
            <a:solidFill>
              <a:schemeClr val="tx1"/>
            </a:solidFill>
            <a:extLst>
              <a:ext uri="{C807C97D-BFC1-408E-A445-0C87EB9F89A2}">
                <ask:lineSketchStyleProps xmlns:ask="http://schemas.microsoft.com/office/drawing/2018/sketchyshapes" sd="2001124507">
                  <a:prstGeom prst="rect">
                    <a:avLst/>
                  </a:prstGeom>
                  <ask:type>
                    <ask:lineSketchScribble/>
                  </ask:type>
                </ask:lineSketchStyleProps>
              </a:ext>
            </a:extLst>
          </a:ln>
        </p:spPr>
      </p:pic>
      <p:sp>
        <p:nvSpPr>
          <p:cNvPr id="10" name="TextBox 9">
            <a:extLst>
              <a:ext uri="{FF2B5EF4-FFF2-40B4-BE49-F238E27FC236}">
                <a16:creationId xmlns:a16="http://schemas.microsoft.com/office/drawing/2014/main" id="{9CEAF409-4C90-459E-B9CE-F298F47AA65C}"/>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About the company</a:t>
            </a:r>
            <a:endParaRPr lang="en-IN" sz="1800" u="sng" kern="0" dirty="0" err="1">
              <a:solidFill>
                <a:schemeClr val="accent1"/>
              </a:solidFill>
              <a:ea typeface="Arial Unicode MS" pitchFamily="34" charset="-128"/>
              <a:cs typeface="Arial Unicode MS" pitchFamily="34" charset="-128"/>
            </a:endParaRPr>
          </a:p>
        </p:txBody>
      </p:sp>
    </p:spTree>
    <p:extLst>
      <p:ext uri="{BB962C8B-B14F-4D97-AF65-F5344CB8AC3E}">
        <p14:creationId xmlns:p14="http://schemas.microsoft.com/office/powerpoint/2010/main" val="1951288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6875"/>
            <a:ext cx="4319588" cy="2301240"/>
          </a:xfrm>
          <a:prstGeom prst="rect">
            <a:avLst/>
          </a:prstGeom>
          <a:solidFill>
            <a:schemeClr val="tx1"/>
          </a:solidFill>
          <a:ln>
            <a:no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27A90ABA-AC56-419C-BE95-E5638E979CA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Internal Job Postings</a:t>
            </a:r>
            <a:endParaRPr lang="en-IN" sz="1800" u="sng" kern="0" dirty="0" err="1">
              <a:solidFill>
                <a:schemeClr val="accent1"/>
              </a:solidFill>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74DAE9D8-AB3E-4337-A4FD-87E796BAE692}"/>
              </a:ext>
            </a:extLst>
          </p:cNvPr>
          <p:cNvSpPr txBox="1"/>
          <p:nvPr/>
        </p:nvSpPr>
        <p:spPr>
          <a:xfrm>
            <a:off x="0" y="91440"/>
            <a:ext cx="4191001" cy="21544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dirty="0">
                <a:solidFill>
                  <a:schemeClr val="bg1"/>
                </a:solidFill>
                <a:effectLst/>
                <a:latin typeface="Arial" panose="020B0604020202020204" pitchFamily="34" charset="0"/>
                <a:ea typeface="Calibri" panose="020F0502020204030204" pitchFamily="34" charset="0"/>
              </a:rPr>
              <a:t>All new hires in Fioneer India are eligible</a:t>
            </a:r>
            <a:endParaRPr lang="en-IN" sz="1400" kern="0" dirty="0">
              <a:solidFill>
                <a:schemeClr val="bg1"/>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BAB38359-5DD4-4B90-A9E5-7D5795C05D1E}"/>
              </a:ext>
            </a:extLst>
          </p:cNvPr>
          <p:cNvPicPr>
            <a:picLocks noChangeAspect="1"/>
          </p:cNvPicPr>
          <p:nvPr/>
        </p:nvPicPr>
        <p:blipFill>
          <a:blip r:embed="rId2"/>
          <a:stretch>
            <a:fillRect/>
          </a:stretch>
        </p:blipFill>
        <p:spPr>
          <a:xfrm>
            <a:off x="1236247" y="153730"/>
            <a:ext cx="1583153" cy="1583153"/>
          </a:xfrm>
          <a:prstGeom prst="rect">
            <a:avLst/>
          </a:prstGeom>
        </p:spPr>
      </p:pic>
      <p:sp>
        <p:nvSpPr>
          <p:cNvPr id="6" name="TextBox 5">
            <a:extLst>
              <a:ext uri="{FF2B5EF4-FFF2-40B4-BE49-F238E27FC236}">
                <a16:creationId xmlns:a16="http://schemas.microsoft.com/office/drawing/2014/main" id="{9B541F73-CCEC-42E3-8E27-D34F64511EDA}"/>
              </a:ext>
            </a:extLst>
          </p:cNvPr>
          <p:cNvSpPr txBox="1"/>
          <p:nvPr/>
        </p:nvSpPr>
        <p:spPr>
          <a:xfrm flipH="1">
            <a:off x="-1" y="1661160"/>
            <a:ext cx="4122419" cy="21544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dirty="0">
                <a:solidFill>
                  <a:schemeClr val="bg1"/>
                </a:solidFill>
                <a:effectLst/>
                <a:latin typeface="Arial" panose="020B0604020202020204" pitchFamily="34" charset="0"/>
                <a:ea typeface="Calibri" panose="020F0502020204030204" pitchFamily="34" charset="0"/>
              </a:rPr>
              <a:t>to avail of  the relocation basis of the policy</a:t>
            </a:r>
            <a:endParaRPr lang="en-IN"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58102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no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27A90ABA-AC56-419C-BE95-E5638E979CA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Relatives working in the same team</a:t>
            </a:r>
            <a:endParaRPr lang="en-IN" sz="1800" u="sng" kern="0" dirty="0" err="1">
              <a:solidFill>
                <a:schemeClr val="accent1"/>
              </a:solidFill>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74DAE9D8-AB3E-4337-A4FD-87E796BAE692}"/>
              </a:ext>
            </a:extLst>
          </p:cNvPr>
          <p:cNvSpPr txBox="1"/>
          <p:nvPr/>
        </p:nvSpPr>
        <p:spPr>
          <a:xfrm>
            <a:off x="2382520" y="60960"/>
            <a:ext cx="1554481" cy="2292935"/>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800" dirty="0">
                <a:solidFill>
                  <a:schemeClr val="bg1"/>
                </a:solidFill>
                <a:effectLst/>
                <a:latin typeface="Arial" panose="020B0604020202020204" pitchFamily="34" charset="0"/>
                <a:ea typeface="Calibri" panose="020F0502020204030204" pitchFamily="34" charset="0"/>
              </a:rPr>
              <a:t>All new hires in Fioneer India are eligible to avail of  the relocation basis of the policy</a:t>
            </a:r>
            <a:endParaRPr lang="en-IN" sz="1800" kern="0" dirty="0">
              <a:ea typeface="Arial Unicode MS" pitchFamily="34" charset="-128"/>
              <a:cs typeface="Arial Unicode MS" pitchFamily="34" charset="-128"/>
            </a:endParaRPr>
          </a:p>
          <a:p>
            <a:pPr algn="r" fontAlgn="base">
              <a:spcBef>
                <a:spcPts val="600"/>
              </a:spcBef>
              <a:spcAft>
                <a:spcPct val="0"/>
              </a:spcAft>
              <a:buClr>
                <a:srgbClr val="F0AB00"/>
              </a:buClr>
              <a:buSzPct val="80000"/>
            </a:pPr>
            <a:endParaRPr lang="en-IN" sz="1800" kern="0" dirty="0">
              <a:solidFill>
                <a:schemeClr val="bg1"/>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667848AB-064F-4BC7-93E2-DEE1F069DD39}"/>
              </a:ext>
            </a:extLst>
          </p:cNvPr>
          <p:cNvPicPr>
            <a:picLocks noChangeAspect="1"/>
          </p:cNvPicPr>
          <p:nvPr/>
        </p:nvPicPr>
        <p:blipFill>
          <a:blip r:embed="rId2"/>
          <a:stretch>
            <a:fillRect/>
          </a:stretch>
        </p:blipFill>
        <p:spPr>
          <a:xfrm>
            <a:off x="61815" y="92770"/>
            <a:ext cx="2264825" cy="2264825"/>
          </a:xfrm>
          <a:prstGeom prst="rect">
            <a:avLst/>
          </a:prstGeom>
        </p:spPr>
      </p:pic>
    </p:spTree>
    <p:extLst>
      <p:ext uri="{BB962C8B-B14F-4D97-AF65-F5344CB8AC3E}">
        <p14:creationId xmlns:p14="http://schemas.microsoft.com/office/powerpoint/2010/main" val="251563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5400675"/>
          </a:xfrm>
          <a:prstGeom prst="rect">
            <a:avLst/>
          </a:prstGeom>
          <a:solidFill>
            <a:schemeClr val="tx1"/>
          </a:solidFill>
          <a:ln w="3175">
            <a:solidFill>
              <a:schemeClr val="accent1"/>
            </a:solidFill>
            <a:headEnd/>
            <a:tailEnd/>
            <a:extLst>
              <a:ext uri="{C807C97D-BFC1-408E-A445-0C87EB9F89A2}">
                <ask:lineSketchStyleProps xmlns:ask="http://schemas.microsoft.com/office/drawing/2018/sketchyshapes" sd="1187457740">
                  <a:custGeom>
                    <a:avLst/>
                    <a:gdLst>
                      <a:gd name="connsiteX0" fmla="*/ 0 w 4319588"/>
                      <a:gd name="connsiteY0" fmla="*/ 0 h 5400675"/>
                      <a:gd name="connsiteX1" fmla="*/ 539949 w 4319588"/>
                      <a:gd name="connsiteY1" fmla="*/ 0 h 5400675"/>
                      <a:gd name="connsiteX2" fmla="*/ 950309 w 4319588"/>
                      <a:gd name="connsiteY2" fmla="*/ 0 h 5400675"/>
                      <a:gd name="connsiteX3" fmla="*/ 1360670 w 4319588"/>
                      <a:gd name="connsiteY3" fmla="*/ 0 h 5400675"/>
                      <a:gd name="connsiteX4" fmla="*/ 1943815 w 4319588"/>
                      <a:gd name="connsiteY4" fmla="*/ 0 h 5400675"/>
                      <a:gd name="connsiteX5" fmla="*/ 2397371 w 4319588"/>
                      <a:gd name="connsiteY5" fmla="*/ 0 h 5400675"/>
                      <a:gd name="connsiteX6" fmla="*/ 2850928 w 4319588"/>
                      <a:gd name="connsiteY6" fmla="*/ 0 h 5400675"/>
                      <a:gd name="connsiteX7" fmla="*/ 3347681 w 4319588"/>
                      <a:gd name="connsiteY7" fmla="*/ 0 h 5400675"/>
                      <a:gd name="connsiteX8" fmla="*/ 4319588 w 4319588"/>
                      <a:gd name="connsiteY8" fmla="*/ 0 h 5400675"/>
                      <a:gd name="connsiteX9" fmla="*/ 4319588 w 4319588"/>
                      <a:gd name="connsiteY9" fmla="*/ 540068 h 5400675"/>
                      <a:gd name="connsiteX10" fmla="*/ 4319588 w 4319588"/>
                      <a:gd name="connsiteY10" fmla="*/ 1188149 h 5400675"/>
                      <a:gd name="connsiteX11" fmla="*/ 4319588 w 4319588"/>
                      <a:gd name="connsiteY11" fmla="*/ 1566196 h 5400675"/>
                      <a:gd name="connsiteX12" fmla="*/ 4319588 w 4319588"/>
                      <a:gd name="connsiteY12" fmla="*/ 1944243 h 5400675"/>
                      <a:gd name="connsiteX13" fmla="*/ 4319588 w 4319588"/>
                      <a:gd name="connsiteY13" fmla="*/ 2322290 h 5400675"/>
                      <a:gd name="connsiteX14" fmla="*/ 4319588 w 4319588"/>
                      <a:gd name="connsiteY14" fmla="*/ 2808351 h 5400675"/>
                      <a:gd name="connsiteX15" fmla="*/ 4319588 w 4319588"/>
                      <a:gd name="connsiteY15" fmla="*/ 3186398 h 5400675"/>
                      <a:gd name="connsiteX16" fmla="*/ 4319588 w 4319588"/>
                      <a:gd name="connsiteY16" fmla="*/ 3672459 h 5400675"/>
                      <a:gd name="connsiteX17" fmla="*/ 4319588 w 4319588"/>
                      <a:gd name="connsiteY17" fmla="*/ 4158520 h 5400675"/>
                      <a:gd name="connsiteX18" fmla="*/ 4319588 w 4319588"/>
                      <a:gd name="connsiteY18" fmla="*/ 4806601 h 5400675"/>
                      <a:gd name="connsiteX19" fmla="*/ 4319588 w 4319588"/>
                      <a:gd name="connsiteY19" fmla="*/ 5400675 h 5400675"/>
                      <a:gd name="connsiteX20" fmla="*/ 3693248 w 4319588"/>
                      <a:gd name="connsiteY20" fmla="*/ 5400675 h 5400675"/>
                      <a:gd name="connsiteX21" fmla="*/ 3110103 w 4319588"/>
                      <a:gd name="connsiteY21" fmla="*/ 5400675 h 5400675"/>
                      <a:gd name="connsiteX22" fmla="*/ 2699743 w 4319588"/>
                      <a:gd name="connsiteY22" fmla="*/ 5400675 h 5400675"/>
                      <a:gd name="connsiteX23" fmla="*/ 2202990 w 4319588"/>
                      <a:gd name="connsiteY23" fmla="*/ 5400675 h 5400675"/>
                      <a:gd name="connsiteX24" fmla="*/ 1619846 w 4319588"/>
                      <a:gd name="connsiteY24" fmla="*/ 5400675 h 5400675"/>
                      <a:gd name="connsiteX25" fmla="*/ 1123093 w 4319588"/>
                      <a:gd name="connsiteY25" fmla="*/ 5400675 h 5400675"/>
                      <a:gd name="connsiteX26" fmla="*/ 669536 w 4319588"/>
                      <a:gd name="connsiteY26" fmla="*/ 5400675 h 5400675"/>
                      <a:gd name="connsiteX27" fmla="*/ 0 w 4319588"/>
                      <a:gd name="connsiteY27" fmla="*/ 5400675 h 5400675"/>
                      <a:gd name="connsiteX28" fmla="*/ 0 w 4319588"/>
                      <a:gd name="connsiteY28" fmla="*/ 4806601 h 5400675"/>
                      <a:gd name="connsiteX29" fmla="*/ 0 w 4319588"/>
                      <a:gd name="connsiteY29" fmla="*/ 4212527 h 5400675"/>
                      <a:gd name="connsiteX30" fmla="*/ 0 w 4319588"/>
                      <a:gd name="connsiteY30" fmla="*/ 3726466 h 5400675"/>
                      <a:gd name="connsiteX31" fmla="*/ 0 w 4319588"/>
                      <a:gd name="connsiteY31" fmla="*/ 3078385 h 5400675"/>
                      <a:gd name="connsiteX32" fmla="*/ 0 w 4319588"/>
                      <a:gd name="connsiteY32" fmla="*/ 2700338 h 5400675"/>
                      <a:gd name="connsiteX33" fmla="*/ 0 w 4319588"/>
                      <a:gd name="connsiteY33" fmla="*/ 2106263 h 5400675"/>
                      <a:gd name="connsiteX34" fmla="*/ 0 w 4319588"/>
                      <a:gd name="connsiteY34" fmla="*/ 1674209 h 5400675"/>
                      <a:gd name="connsiteX35" fmla="*/ 0 w 4319588"/>
                      <a:gd name="connsiteY35" fmla="*/ 1080135 h 5400675"/>
                      <a:gd name="connsiteX36" fmla="*/ 0 w 4319588"/>
                      <a:gd name="connsiteY36" fmla="*/ 0 h 540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19588" h="5400675" fill="none" extrusionOk="0">
                        <a:moveTo>
                          <a:pt x="0" y="0"/>
                        </a:moveTo>
                        <a:cubicBezTo>
                          <a:pt x="255933" y="-6527"/>
                          <a:pt x="352200" y="29715"/>
                          <a:pt x="539949" y="0"/>
                        </a:cubicBezTo>
                        <a:cubicBezTo>
                          <a:pt x="727698" y="-29715"/>
                          <a:pt x="777320" y="39973"/>
                          <a:pt x="950309" y="0"/>
                        </a:cubicBezTo>
                        <a:cubicBezTo>
                          <a:pt x="1123298" y="-39973"/>
                          <a:pt x="1206463" y="19869"/>
                          <a:pt x="1360670" y="0"/>
                        </a:cubicBezTo>
                        <a:cubicBezTo>
                          <a:pt x="1514877" y="-19869"/>
                          <a:pt x="1814760" y="23546"/>
                          <a:pt x="1943815" y="0"/>
                        </a:cubicBezTo>
                        <a:cubicBezTo>
                          <a:pt x="2072870" y="-23546"/>
                          <a:pt x="2292666" y="29779"/>
                          <a:pt x="2397371" y="0"/>
                        </a:cubicBezTo>
                        <a:cubicBezTo>
                          <a:pt x="2502076" y="-29779"/>
                          <a:pt x="2696436" y="24263"/>
                          <a:pt x="2850928" y="0"/>
                        </a:cubicBezTo>
                        <a:cubicBezTo>
                          <a:pt x="3005420" y="-24263"/>
                          <a:pt x="3208508" y="45237"/>
                          <a:pt x="3347681" y="0"/>
                        </a:cubicBezTo>
                        <a:cubicBezTo>
                          <a:pt x="3486854" y="-45237"/>
                          <a:pt x="4063330" y="69205"/>
                          <a:pt x="4319588" y="0"/>
                        </a:cubicBezTo>
                        <a:cubicBezTo>
                          <a:pt x="4362881" y="213727"/>
                          <a:pt x="4314765" y="294093"/>
                          <a:pt x="4319588" y="540068"/>
                        </a:cubicBezTo>
                        <a:cubicBezTo>
                          <a:pt x="4324411" y="786043"/>
                          <a:pt x="4254469" y="913049"/>
                          <a:pt x="4319588" y="1188149"/>
                        </a:cubicBezTo>
                        <a:cubicBezTo>
                          <a:pt x="4384707" y="1463249"/>
                          <a:pt x="4318858" y="1475908"/>
                          <a:pt x="4319588" y="1566196"/>
                        </a:cubicBezTo>
                        <a:cubicBezTo>
                          <a:pt x="4320318" y="1656484"/>
                          <a:pt x="4305511" y="1764651"/>
                          <a:pt x="4319588" y="1944243"/>
                        </a:cubicBezTo>
                        <a:cubicBezTo>
                          <a:pt x="4333665" y="2123835"/>
                          <a:pt x="4303921" y="2156659"/>
                          <a:pt x="4319588" y="2322290"/>
                        </a:cubicBezTo>
                        <a:cubicBezTo>
                          <a:pt x="4335255" y="2487921"/>
                          <a:pt x="4292407" y="2656153"/>
                          <a:pt x="4319588" y="2808351"/>
                        </a:cubicBezTo>
                        <a:cubicBezTo>
                          <a:pt x="4346769" y="2960549"/>
                          <a:pt x="4304338" y="3053410"/>
                          <a:pt x="4319588" y="3186398"/>
                        </a:cubicBezTo>
                        <a:cubicBezTo>
                          <a:pt x="4334838" y="3319386"/>
                          <a:pt x="4273500" y="3572854"/>
                          <a:pt x="4319588" y="3672459"/>
                        </a:cubicBezTo>
                        <a:cubicBezTo>
                          <a:pt x="4365676" y="3772064"/>
                          <a:pt x="4279236" y="3963305"/>
                          <a:pt x="4319588" y="4158520"/>
                        </a:cubicBezTo>
                        <a:cubicBezTo>
                          <a:pt x="4359940" y="4353735"/>
                          <a:pt x="4316345" y="4490746"/>
                          <a:pt x="4319588" y="4806601"/>
                        </a:cubicBezTo>
                        <a:cubicBezTo>
                          <a:pt x="4322831" y="5122456"/>
                          <a:pt x="4313337" y="5160445"/>
                          <a:pt x="4319588" y="5400675"/>
                        </a:cubicBezTo>
                        <a:cubicBezTo>
                          <a:pt x="4108647" y="5445373"/>
                          <a:pt x="3821526" y="5367500"/>
                          <a:pt x="3693248" y="5400675"/>
                        </a:cubicBezTo>
                        <a:cubicBezTo>
                          <a:pt x="3564970" y="5433850"/>
                          <a:pt x="3302849" y="5388968"/>
                          <a:pt x="3110103" y="5400675"/>
                        </a:cubicBezTo>
                        <a:cubicBezTo>
                          <a:pt x="2917357" y="5412382"/>
                          <a:pt x="2831482" y="5376692"/>
                          <a:pt x="2699743" y="5400675"/>
                        </a:cubicBezTo>
                        <a:cubicBezTo>
                          <a:pt x="2568004" y="5424658"/>
                          <a:pt x="2307113" y="5389104"/>
                          <a:pt x="2202990" y="5400675"/>
                        </a:cubicBezTo>
                        <a:cubicBezTo>
                          <a:pt x="2098867" y="5412246"/>
                          <a:pt x="1891931" y="5356421"/>
                          <a:pt x="1619846" y="5400675"/>
                        </a:cubicBezTo>
                        <a:cubicBezTo>
                          <a:pt x="1347761" y="5444929"/>
                          <a:pt x="1351386" y="5384684"/>
                          <a:pt x="1123093" y="5400675"/>
                        </a:cubicBezTo>
                        <a:cubicBezTo>
                          <a:pt x="894800" y="5416666"/>
                          <a:pt x="880609" y="5365131"/>
                          <a:pt x="669536" y="5400675"/>
                        </a:cubicBezTo>
                        <a:cubicBezTo>
                          <a:pt x="458463" y="5436219"/>
                          <a:pt x="270899" y="5367874"/>
                          <a:pt x="0" y="5400675"/>
                        </a:cubicBezTo>
                        <a:cubicBezTo>
                          <a:pt x="-18187" y="5232877"/>
                          <a:pt x="42350" y="4947608"/>
                          <a:pt x="0" y="4806601"/>
                        </a:cubicBezTo>
                        <a:cubicBezTo>
                          <a:pt x="-42350" y="4665594"/>
                          <a:pt x="61558" y="4376180"/>
                          <a:pt x="0" y="4212527"/>
                        </a:cubicBezTo>
                        <a:cubicBezTo>
                          <a:pt x="-61558" y="4048874"/>
                          <a:pt x="10719" y="3932045"/>
                          <a:pt x="0" y="3726466"/>
                        </a:cubicBezTo>
                        <a:cubicBezTo>
                          <a:pt x="-10719" y="3520887"/>
                          <a:pt x="35509" y="3242379"/>
                          <a:pt x="0" y="3078385"/>
                        </a:cubicBezTo>
                        <a:cubicBezTo>
                          <a:pt x="-35509" y="2914391"/>
                          <a:pt x="43676" y="2790791"/>
                          <a:pt x="0" y="2700338"/>
                        </a:cubicBezTo>
                        <a:cubicBezTo>
                          <a:pt x="-43676" y="2609885"/>
                          <a:pt x="58988" y="2286457"/>
                          <a:pt x="0" y="2106263"/>
                        </a:cubicBezTo>
                        <a:cubicBezTo>
                          <a:pt x="-58988" y="1926070"/>
                          <a:pt x="46978" y="1765338"/>
                          <a:pt x="0" y="1674209"/>
                        </a:cubicBezTo>
                        <a:cubicBezTo>
                          <a:pt x="-46978" y="1583080"/>
                          <a:pt x="38986" y="1310526"/>
                          <a:pt x="0" y="1080135"/>
                        </a:cubicBezTo>
                        <a:cubicBezTo>
                          <a:pt x="-38986" y="849744"/>
                          <a:pt x="12698" y="256899"/>
                          <a:pt x="0" y="0"/>
                        </a:cubicBezTo>
                        <a:close/>
                      </a:path>
                      <a:path w="4319588" h="5400675" stroke="0" extrusionOk="0">
                        <a:moveTo>
                          <a:pt x="0" y="0"/>
                        </a:moveTo>
                        <a:cubicBezTo>
                          <a:pt x="123001" y="-43476"/>
                          <a:pt x="329367" y="41133"/>
                          <a:pt x="453557" y="0"/>
                        </a:cubicBezTo>
                        <a:cubicBezTo>
                          <a:pt x="577747" y="-41133"/>
                          <a:pt x="776599" y="47736"/>
                          <a:pt x="863918" y="0"/>
                        </a:cubicBezTo>
                        <a:cubicBezTo>
                          <a:pt x="951237" y="-47736"/>
                          <a:pt x="1169202" y="62039"/>
                          <a:pt x="1447062" y="0"/>
                        </a:cubicBezTo>
                        <a:cubicBezTo>
                          <a:pt x="1724922" y="-62039"/>
                          <a:pt x="1729142" y="33167"/>
                          <a:pt x="1987010" y="0"/>
                        </a:cubicBezTo>
                        <a:cubicBezTo>
                          <a:pt x="2244878" y="-33167"/>
                          <a:pt x="2330053" y="62385"/>
                          <a:pt x="2570155" y="0"/>
                        </a:cubicBezTo>
                        <a:cubicBezTo>
                          <a:pt x="2810258" y="-62385"/>
                          <a:pt x="2818775" y="40410"/>
                          <a:pt x="2980516" y="0"/>
                        </a:cubicBezTo>
                        <a:cubicBezTo>
                          <a:pt x="3142257" y="-40410"/>
                          <a:pt x="3357121" y="5088"/>
                          <a:pt x="3520464" y="0"/>
                        </a:cubicBezTo>
                        <a:cubicBezTo>
                          <a:pt x="3683807" y="-5088"/>
                          <a:pt x="4040071" y="82354"/>
                          <a:pt x="4319588" y="0"/>
                        </a:cubicBezTo>
                        <a:cubicBezTo>
                          <a:pt x="4369534" y="167090"/>
                          <a:pt x="4291669" y="305979"/>
                          <a:pt x="4319588" y="432054"/>
                        </a:cubicBezTo>
                        <a:cubicBezTo>
                          <a:pt x="4347507" y="558129"/>
                          <a:pt x="4280935" y="865237"/>
                          <a:pt x="4319588" y="1026128"/>
                        </a:cubicBezTo>
                        <a:cubicBezTo>
                          <a:pt x="4358241" y="1187019"/>
                          <a:pt x="4289794" y="1331515"/>
                          <a:pt x="4319588" y="1566196"/>
                        </a:cubicBezTo>
                        <a:cubicBezTo>
                          <a:pt x="4349382" y="1800877"/>
                          <a:pt x="4275578" y="2014543"/>
                          <a:pt x="4319588" y="2214277"/>
                        </a:cubicBezTo>
                        <a:cubicBezTo>
                          <a:pt x="4363598" y="2414011"/>
                          <a:pt x="4314398" y="2418238"/>
                          <a:pt x="4319588" y="2592324"/>
                        </a:cubicBezTo>
                        <a:cubicBezTo>
                          <a:pt x="4324778" y="2766410"/>
                          <a:pt x="4290442" y="2895051"/>
                          <a:pt x="4319588" y="3132392"/>
                        </a:cubicBezTo>
                        <a:cubicBezTo>
                          <a:pt x="4348734" y="3369733"/>
                          <a:pt x="4258790" y="3430788"/>
                          <a:pt x="4319588" y="3672459"/>
                        </a:cubicBezTo>
                        <a:cubicBezTo>
                          <a:pt x="4380386" y="3914130"/>
                          <a:pt x="4296481" y="3950525"/>
                          <a:pt x="4319588" y="4050506"/>
                        </a:cubicBezTo>
                        <a:cubicBezTo>
                          <a:pt x="4342695" y="4150487"/>
                          <a:pt x="4281843" y="4347241"/>
                          <a:pt x="4319588" y="4590574"/>
                        </a:cubicBezTo>
                        <a:cubicBezTo>
                          <a:pt x="4357333" y="4833907"/>
                          <a:pt x="4228100" y="5101494"/>
                          <a:pt x="4319588" y="5400675"/>
                        </a:cubicBezTo>
                        <a:cubicBezTo>
                          <a:pt x="4187313" y="5448004"/>
                          <a:pt x="4057861" y="5396376"/>
                          <a:pt x="3909227" y="5400675"/>
                        </a:cubicBezTo>
                        <a:cubicBezTo>
                          <a:pt x="3760593" y="5404974"/>
                          <a:pt x="3506676" y="5377928"/>
                          <a:pt x="3369279" y="5400675"/>
                        </a:cubicBezTo>
                        <a:cubicBezTo>
                          <a:pt x="3231882" y="5423422"/>
                          <a:pt x="2969317" y="5395621"/>
                          <a:pt x="2742938" y="5400675"/>
                        </a:cubicBezTo>
                        <a:cubicBezTo>
                          <a:pt x="2516559" y="5405729"/>
                          <a:pt x="2297855" y="5392393"/>
                          <a:pt x="2116598" y="5400675"/>
                        </a:cubicBezTo>
                        <a:cubicBezTo>
                          <a:pt x="1935341" y="5408957"/>
                          <a:pt x="1754031" y="5379845"/>
                          <a:pt x="1619846" y="5400675"/>
                        </a:cubicBezTo>
                        <a:cubicBezTo>
                          <a:pt x="1485661" y="5421505"/>
                          <a:pt x="1325245" y="5369894"/>
                          <a:pt x="1079897" y="5400675"/>
                        </a:cubicBezTo>
                        <a:cubicBezTo>
                          <a:pt x="834549" y="5431456"/>
                          <a:pt x="759737" y="5363178"/>
                          <a:pt x="669536" y="5400675"/>
                        </a:cubicBezTo>
                        <a:cubicBezTo>
                          <a:pt x="579335" y="5438172"/>
                          <a:pt x="150395" y="5347532"/>
                          <a:pt x="0" y="5400675"/>
                        </a:cubicBezTo>
                        <a:cubicBezTo>
                          <a:pt x="-65496" y="5182850"/>
                          <a:pt x="19774" y="4883425"/>
                          <a:pt x="0" y="4752594"/>
                        </a:cubicBezTo>
                        <a:cubicBezTo>
                          <a:pt x="-19774" y="4621763"/>
                          <a:pt x="30927" y="4513410"/>
                          <a:pt x="0" y="4374547"/>
                        </a:cubicBezTo>
                        <a:cubicBezTo>
                          <a:pt x="-30927" y="4235684"/>
                          <a:pt x="25485" y="3954463"/>
                          <a:pt x="0" y="3726466"/>
                        </a:cubicBezTo>
                        <a:cubicBezTo>
                          <a:pt x="-25485" y="3498469"/>
                          <a:pt x="2855" y="3224148"/>
                          <a:pt x="0" y="3078385"/>
                        </a:cubicBezTo>
                        <a:cubicBezTo>
                          <a:pt x="-2855" y="2932622"/>
                          <a:pt x="39172" y="2777709"/>
                          <a:pt x="0" y="2700338"/>
                        </a:cubicBezTo>
                        <a:cubicBezTo>
                          <a:pt x="-39172" y="2622967"/>
                          <a:pt x="5002" y="2469868"/>
                          <a:pt x="0" y="2322290"/>
                        </a:cubicBezTo>
                        <a:cubicBezTo>
                          <a:pt x="-5002" y="2174712"/>
                          <a:pt x="4945" y="2069579"/>
                          <a:pt x="0" y="1944243"/>
                        </a:cubicBezTo>
                        <a:cubicBezTo>
                          <a:pt x="-4945" y="1818907"/>
                          <a:pt x="15601" y="1652388"/>
                          <a:pt x="0" y="1458182"/>
                        </a:cubicBezTo>
                        <a:cubicBezTo>
                          <a:pt x="-15601" y="1263976"/>
                          <a:pt x="42857" y="1154708"/>
                          <a:pt x="0" y="1026128"/>
                        </a:cubicBezTo>
                        <a:cubicBezTo>
                          <a:pt x="-42857" y="897548"/>
                          <a:pt x="26295" y="833645"/>
                          <a:pt x="0" y="648081"/>
                        </a:cubicBezTo>
                        <a:cubicBezTo>
                          <a:pt x="-26295" y="462517"/>
                          <a:pt x="24183" y="288317"/>
                          <a:pt x="0" y="0"/>
                        </a:cubicBezTo>
                        <a:close/>
                      </a:path>
                    </a:pathLst>
                  </a:custGeom>
                  <ask:type>
                    <ask:lineSketchNone/>
                  </ask:type>
                </ask:lineSketchStyleProps>
              </a:ext>
            </a:extLst>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3" name="TextBox 2">
            <a:extLst>
              <a:ext uri="{FF2B5EF4-FFF2-40B4-BE49-F238E27FC236}">
                <a16:creationId xmlns:a16="http://schemas.microsoft.com/office/drawing/2014/main" id="{F497E587-A445-4596-84DF-A5C503AB897C}"/>
              </a:ext>
            </a:extLst>
          </p:cNvPr>
          <p:cNvSpPr txBox="1"/>
          <p:nvPr/>
        </p:nvSpPr>
        <p:spPr>
          <a:xfrm>
            <a:off x="85725" y="66675"/>
            <a:ext cx="4233863" cy="104644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800" dirty="0">
                <a:solidFill>
                  <a:schemeClr val="bg1"/>
                </a:solidFill>
                <a:effectLst/>
                <a:latin typeface="+mn-lt"/>
                <a:ea typeface="Calibri" panose="020F0502020204030204" pitchFamily="34" charset="0"/>
                <a:cs typeface="Times New Roman" panose="02020603050405020304" pitchFamily="18" charset="0"/>
              </a:rPr>
              <a:t>Background Verification (BGV) </a:t>
            </a:r>
          </a:p>
          <a:p>
            <a:pPr fontAlgn="base">
              <a:spcBef>
                <a:spcPts val="600"/>
              </a:spcBef>
              <a:spcAft>
                <a:spcPct val="0"/>
              </a:spcAft>
              <a:buClr>
                <a:srgbClr val="F0AB00"/>
              </a:buClr>
              <a:buSzPct val="80000"/>
            </a:pPr>
            <a:r>
              <a:rPr lang="en-US" sz="1000" kern="0" dirty="0">
                <a:solidFill>
                  <a:srgbClr val="00B0F0"/>
                </a:solidFill>
                <a:latin typeface="Calibri" panose="020F0502020204030204" pitchFamily="34" charset="0"/>
                <a:ea typeface="Arial Unicode MS" pitchFamily="34" charset="-128"/>
                <a:cs typeface="Times New Roman" panose="02020603050405020304" pitchFamily="18" charset="0"/>
              </a:rPr>
              <a:t>Your employment with the Company is subject to your providing documentary proof of your educational qualifications and work testimonials if any. For more details, please refer to the offer letter signed by you.</a:t>
            </a:r>
          </a:p>
          <a:p>
            <a:pPr fontAlgn="base">
              <a:spcBef>
                <a:spcPts val="600"/>
              </a:spcBef>
              <a:spcAft>
                <a:spcPct val="0"/>
              </a:spcAft>
              <a:buClr>
                <a:srgbClr val="F0AB00"/>
              </a:buClr>
              <a:buSzPct val="80000"/>
            </a:pPr>
            <a:endParaRPr lang="en-US" sz="1000" kern="0" dirty="0">
              <a:solidFill>
                <a:srgbClr val="00B0F0"/>
              </a:solidFill>
              <a:latin typeface="Calibri" panose="020F0502020204030204" pitchFamily="34" charset="0"/>
              <a:ea typeface="Arial Unicode MS" pitchFamily="34" charset="-128"/>
              <a:cs typeface="Times New Roman" panose="02020603050405020304" pitchFamily="18" charset="0"/>
            </a:endParaRPr>
          </a:p>
        </p:txBody>
      </p:sp>
      <p:sp>
        <p:nvSpPr>
          <p:cNvPr id="4" name="TextBox 3">
            <a:extLst>
              <a:ext uri="{FF2B5EF4-FFF2-40B4-BE49-F238E27FC236}">
                <a16:creationId xmlns:a16="http://schemas.microsoft.com/office/drawing/2014/main" id="{940117BC-2D01-4533-88D5-BE80282AE861}"/>
              </a:ext>
            </a:extLst>
          </p:cNvPr>
          <p:cNvSpPr txBox="1"/>
          <p:nvPr/>
        </p:nvSpPr>
        <p:spPr>
          <a:xfrm rot="16200000">
            <a:off x="-1008310" y="2125832"/>
            <a:ext cx="2293620" cy="307777"/>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2000" kern="0" dirty="0">
                <a:solidFill>
                  <a:schemeClr val="accent1"/>
                </a:solidFill>
                <a:ea typeface="Arial Unicode MS" pitchFamily="34" charset="-128"/>
                <a:cs typeface="Arial Unicode MS" pitchFamily="34" charset="-128"/>
              </a:rPr>
              <a:t>Job duties</a:t>
            </a:r>
            <a:endParaRPr lang="en-IN" sz="2000" kern="0" dirty="0" err="1">
              <a:solidFill>
                <a:schemeClr val="accent1"/>
              </a:solidFill>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57F16206-8509-4BF8-A6B8-EDD9E25441BB}"/>
              </a:ext>
            </a:extLst>
          </p:cNvPr>
          <p:cNvSpPr txBox="1"/>
          <p:nvPr/>
        </p:nvSpPr>
        <p:spPr>
          <a:xfrm>
            <a:off x="76200" y="868680"/>
            <a:ext cx="3916680" cy="1854354"/>
          </a:xfrm>
          <a:prstGeom prst="rect">
            <a:avLst/>
          </a:prstGeom>
          <a:noFill/>
        </p:spPr>
        <p:txBody>
          <a:bodyPr wrap="square" lIns="0" tIns="0" rIns="0" bIns="0" rtlCol="0">
            <a:spAutoFit/>
          </a:bodyPr>
          <a:lstStyle/>
          <a:p>
            <a:pPr lvl="1" fontAlgn="base">
              <a:spcBef>
                <a:spcPts val="600"/>
              </a:spcBef>
              <a:spcAft>
                <a:spcPct val="0"/>
              </a:spcAft>
              <a:buClr>
                <a:srgbClr val="F0AB00"/>
              </a:buClr>
              <a:buSzPct val="80000"/>
              <a:buNone/>
            </a:pPr>
            <a:endParaRPr lang="en-IN" sz="1050" dirty="0">
              <a:solidFill>
                <a:srgbClr val="92D050"/>
              </a:solidFill>
              <a:latin typeface="Arial" panose="020B0604020202020204" pitchFamily="34" charset="0"/>
              <a:ea typeface="Calibri" panose="020F0502020204030204" pitchFamily="34" charset="0"/>
            </a:endParaRPr>
          </a:p>
          <a:p>
            <a:pPr lvl="1" fontAlgn="base">
              <a:spcBef>
                <a:spcPts val="600"/>
              </a:spcBef>
              <a:spcAft>
                <a:spcPct val="0"/>
              </a:spcAft>
              <a:buClr>
                <a:srgbClr val="F0AB00"/>
              </a:buClr>
              <a:buSzPct val="80000"/>
              <a:buNone/>
            </a:pPr>
            <a:r>
              <a:rPr lang="en-IN" sz="1050" dirty="0">
                <a:solidFill>
                  <a:srgbClr val="92D050"/>
                </a:solidFill>
                <a:effectLst/>
                <a:latin typeface="Arial" panose="020B0604020202020204" pitchFamily="34" charset="0"/>
                <a:ea typeface="Calibri" panose="020F0502020204030204" pitchFamily="34" charset="0"/>
              </a:rPr>
              <a:t>The employee’s manager/supervisor will explain the Goals, job responsibilities, and the performance standards expected of each employee. It is important to note that the said job responsibilities may change at any time during the employment as per the business requirements. Further, from time to time, the employee may be asked to work on special projects or to assist with other work necessary or important to the operation of her/his department or the Company. Employee’s cooperation and assistance in performing such additional work are expected</a:t>
            </a:r>
            <a:endParaRPr lang="en-IN" sz="1050" kern="0" dirty="0">
              <a:solidFill>
                <a:srgbClr val="92D050"/>
              </a:solidFill>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17FC2210-2281-4B1D-959D-3E9D3D5CB096}"/>
              </a:ext>
            </a:extLst>
          </p:cNvPr>
          <p:cNvSpPr txBox="1"/>
          <p:nvPr/>
        </p:nvSpPr>
        <p:spPr>
          <a:xfrm>
            <a:off x="-45720" y="3017520"/>
            <a:ext cx="4221480" cy="276999"/>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800" kern="0" dirty="0">
                <a:solidFill>
                  <a:srgbClr val="00B0F0"/>
                </a:solidFill>
                <a:ea typeface="Arial Unicode MS" pitchFamily="34" charset="-128"/>
                <a:cs typeface="Arial Unicode MS" pitchFamily="34" charset="-128"/>
              </a:rPr>
              <a:t>Office hours</a:t>
            </a:r>
            <a:endParaRPr lang="en-IN" sz="1800" kern="0" dirty="0" err="1">
              <a:solidFill>
                <a:srgbClr val="00B0F0"/>
              </a:solidFil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08554789-AE86-44D2-9109-9421194EE81A}"/>
              </a:ext>
            </a:extLst>
          </p:cNvPr>
          <p:cNvSpPr txBox="1"/>
          <p:nvPr/>
        </p:nvSpPr>
        <p:spPr>
          <a:xfrm>
            <a:off x="114300" y="3299461"/>
            <a:ext cx="4084320" cy="1721818"/>
          </a:xfrm>
          <a:prstGeom prst="rect">
            <a:avLst/>
          </a:prstGeom>
          <a:noFill/>
        </p:spPr>
        <p:txBody>
          <a:bodyPr wrap="square" lIns="0" tIns="0" rIns="0" bIns="0" rtlCol="0">
            <a:spAutoFit/>
          </a:bodyPr>
          <a:lstStyle/>
          <a:p>
            <a:pPr algn="just">
              <a:lnSpc>
                <a:spcPct val="107000"/>
              </a:lnSpc>
              <a:spcAft>
                <a:spcPts val="800"/>
              </a:spcAft>
            </a:pPr>
            <a:r>
              <a:rPr lang="en-IN" sz="9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Your normal working hours are 8:00 a.m. to 5:00 p.m. from Monday to Friday with an hour lunch break per day. Upon any change in the Company's working hours, your work will be rescheduled accordingly. You shall be expected to devote as much time as required for the proper discharge of your duties to the Company, and to the best of your ability, to seek, to safeguard the interests of the Company at all times.</a:t>
            </a:r>
            <a:endParaRPr lang="en-IN"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9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Further, you may require to work in shifts as determined by business needs. Reasonable effort will be made to give you advance notice of such shift changes to minimize any inconvenience to you. Your work timings may vary according to the shift assigned to you. </a:t>
            </a:r>
            <a:r>
              <a:rPr lang="en-IN" sz="900" dirty="0">
                <a:solidFill>
                  <a:schemeClr val="bg1"/>
                </a:solidFill>
                <a:effectLst/>
                <a:latin typeface="Arial" panose="020B0604020202020204" pitchFamily="34" charset="0"/>
                <a:ea typeface="Calibri" panose="020F0502020204030204" pitchFamily="34" charset="0"/>
              </a:rPr>
              <a:t>Shift work will be in accordance with the applicable "Shift Work Policy" if any</a:t>
            </a:r>
            <a:endParaRPr lang="en-IN" sz="9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358357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5400675"/>
          </a:xfrm>
          <a:prstGeom prst="rect">
            <a:avLst/>
          </a:prstGeom>
          <a:solidFill>
            <a:schemeClr val="tx1"/>
          </a:solidFill>
          <a:ln w="3175">
            <a:noFill/>
            <a:headEnd/>
            <a:tailEnd/>
            <a:extLst>
              <a:ext uri="{C807C97D-BFC1-408E-A445-0C87EB9F89A2}">
                <ask:lineSketchStyleProps xmlns:ask="http://schemas.microsoft.com/office/drawing/2018/sketchyshapes" sd="1540107193">
                  <a:custGeom>
                    <a:avLst/>
                    <a:gdLst>
                      <a:gd name="connsiteX0" fmla="*/ 0 w 4319588"/>
                      <a:gd name="connsiteY0" fmla="*/ 0 h 5400675"/>
                      <a:gd name="connsiteX1" fmla="*/ 703476 w 4319588"/>
                      <a:gd name="connsiteY1" fmla="*/ 0 h 5400675"/>
                      <a:gd name="connsiteX2" fmla="*/ 1234168 w 4319588"/>
                      <a:gd name="connsiteY2" fmla="*/ 0 h 5400675"/>
                      <a:gd name="connsiteX3" fmla="*/ 1721664 w 4319588"/>
                      <a:gd name="connsiteY3" fmla="*/ 0 h 5400675"/>
                      <a:gd name="connsiteX4" fmla="*/ 2295552 w 4319588"/>
                      <a:gd name="connsiteY4" fmla="*/ 0 h 5400675"/>
                      <a:gd name="connsiteX5" fmla="*/ 2912636 w 4319588"/>
                      <a:gd name="connsiteY5" fmla="*/ 0 h 5400675"/>
                      <a:gd name="connsiteX6" fmla="*/ 3443329 w 4319588"/>
                      <a:gd name="connsiteY6" fmla="*/ 0 h 5400675"/>
                      <a:gd name="connsiteX7" fmla="*/ 4319588 w 4319588"/>
                      <a:gd name="connsiteY7" fmla="*/ 0 h 5400675"/>
                      <a:gd name="connsiteX8" fmla="*/ 4319588 w 4319588"/>
                      <a:gd name="connsiteY8" fmla="*/ 621078 h 5400675"/>
                      <a:gd name="connsiteX9" fmla="*/ 4319588 w 4319588"/>
                      <a:gd name="connsiteY9" fmla="*/ 1404176 h 5400675"/>
                      <a:gd name="connsiteX10" fmla="*/ 4319588 w 4319588"/>
                      <a:gd name="connsiteY10" fmla="*/ 1971246 h 5400675"/>
                      <a:gd name="connsiteX11" fmla="*/ 4319588 w 4319588"/>
                      <a:gd name="connsiteY11" fmla="*/ 2700338 h 5400675"/>
                      <a:gd name="connsiteX12" fmla="*/ 4319588 w 4319588"/>
                      <a:gd name="connsiteY12" fmla="*/ 3321415 h 5400675"/>
                      <a:gd name="connsiteX13" fmla="*/ 4319588 w 4319588"/>
                      <a:gd name="connsiteY13" fmla="*/ 4104513 h 5400675"/>
                      <a:gd name="connsiteX14" fmla="*/ 4319588 w 4319588"/>
                      <a:gd name="connsiteY14" fmla="*/ 4617577 h 5400675"/>
                      <a:gd name="connsiteX15" fmla="*/ 4319588 w 4319588"/>
                      <a:gd name="connsiteY15" fmla="*/ 5400675 h 5400675"/>
                      <a:gd name="connsiteX16" fmla="*/ 3702504 w 4319588"/>
                      <a:gd name="connsiteY16" fmla="*/ 5400675 h 5400675"/>
                      <a:gd name="connsiteX17" fmla="*/ 3128616 w 4319588"/>
                      <a:gd name="connsiteY17" fmla="*/ 5400675 h 5400675"/>
                      <a:gd name="connsiteX18" fmla="*/ 2511532 w 4319588"/>
                      <a:gd name="connsiteY18" fmla="*/ 5400675 h 5400675"/>
                      <a:gd name="connsiteX19" fmla="*/ 1937644 w 4319588"/>
                      <a:gd name="connsiteY19" fmla="*/ 5400675 h 5400675"/>
                      <a:gd name="connsiteX20" fmla="*/ 1320560 w 4319588"/>
                      <a:gd name="connsiteY20" fmla="*/ 5400675 h 5400675"/>
                      <a:gd name="connsiteX21" fmla="*/ 617084 w 4319588"/>
                      <a:gd name="connsiteY21" fmla="*/ 5400675 h 5400675"/>
                      <a:gd name="connsiteX22" fmla="*/ 0 w 4319588"/>
                      <a:gd name="connsiteY22" fmla="*/ 5400675 h 5400675"/>
                      <a:gd name="connsiteX23" fmla="*/ 0 w 4319588"/>
                      <a:gd name="connsiteY23" fmla="*/ 4617577 h 5400675"/>
                      <a:gd name="connsiteX24" fmla="*/ 0 w 4319588"/>
                      <a:gd name="connsiteY24" fmla="*/ 3888486 h 5400675"/>
                      <a:gd name="connsiteX25" fmla="*/ 0 w 4319588"/>
                      <a:gd name="connsiteY25" fmla="*/ 3267408 h 5400675"/>
                      <a:gd name="connsiteX26" fmla="*/ 0 w 4319588"/>
                      <a:gd name="connsiteY26" fmla="*/ 2538317 h 5400675"/>
                      <a:gd name="connsiteX27" fmla="*/ 0 w 4319588"/>
                      <a:gd name="connsiteY27" fmla="*/ 1809226 h 5400675"/>
                      <a:gd name="connsiteX28" fmla="*/ 0 w 4319588"/>
                      <a:gd name="connsiteY28" fmla="*/ 1296162 h 5400675"/>
                      <a:gd name="connsiteX29" fmla="*/ 0 w 4319588"/>
                      <a:gd name="connsiteY29" fmla="*/ 621078 h 5400675"/>
                      <a:gd name="connsiteX30" fmla="*/ 0 w 4319588"/>
                      <a:gd name="connsiteY30" fmla="*/ 0 h 540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319588" h="5400675" fill="none" extrusionOk="0">
                        <a:moveTo>
                          <a:pt x="0" y="0"/>
                        </a:moveTo>
                        <a:cubicBezTo>
                          <a:pt x="205974" y="9222"/>
                          <a:pt x="552909" y="22872"/>
                          <a:pt x="703476" y="0"/>
                        </a:cubicBezTo>
                        <a:cubicBezTo>
                          <a:pt x="854043" y="-22872"/>
                          <a:pt x="1112572" y="-16710"/>
                          <a:pt x="1234168" y="0"/>
                        </a:cubicBezTo>
                        <a:cubicBezTo>
                          <a:pt x="1355764" y="16710"/>
                          <a:pt x="1614180" y="-2727"/>
                          <a:pt x="1721664" y="0"/>
                        </a:cubicBezTo>
                        <a:cubicBezTo>
                          <a:pt x="1829148" y="2727"/>
                          <a:pt x="2093275" y="-15391"/>
                          <a:pt x="2295552" y="0"/>
                        </a:cubicBezTo>
                        <a:cubicBezTo>
                          <a:pt x="2497829" y="15391"/>
                          <a:pt x="2761883" y="-24158"/>
                          <a:pt x="2912636" y="0"/>
                        </a:cubicBezTo>
                        <a:cubicBezTo>
                          <a:pt x="3063389" y="24158"/>
                          <a:pt x="3329659" y="1791"/>
                          <a:pt x="3443329" y="0"/>
                        </a:cubicBezTo>
                        <a:cubicBezTo>
                          <a:pt x="3556999" y="-1791"/>
                          <a:pt x="4077924" y="4949"/>
                          <a:pt x="4319588" y="0"/>
                        </a:cubicBezTo>
                        <a:cubicBezTo>
                          <a:pt x="4325697" y="286301"/>
                          <a:pt x="4319763" y="450757"/>
                          <a:pt x="4319588" y="621078"/>
                        </a:cubicBezTo>
                        <a:cubicBezTo>
                          <a:pt x="4319413" y="791399"/>
                          <a:pt x="4310604" y="1074103"/>
                          <a:pt x="4319588" y="1404176"/>
                        </a:cubicBezTo>
                        <a:cubicBezTo>
                          <a:pt x="4328572" y="1734249"/>
                          <a:pt x="4324415" y="1721980"/>
                          <a:pt x="4319588" y="1971246"/>
                        </a:cubicBezTo>
                        <a:cubicBezTo>
                          <a:pt x="4314762" y="2220512"/>
                          <a:pt x="4285643" y="2365695"/>
                          <a:pt x="4319588" y="2700338"/>
                        </a:cubicBezTo>
                        <a:cubicBezTo>
                          <a:pt x="4353533" y="3034981"/>
                          <a:pt x="4338922" y="3043105"/>
                          <a:pt x="4319588" y="3321415"/>
                        </a:cubicBezTo>
                        <a:cubicBezTo>
                          <a:pt x="4300254" y="3599725"/>
                          <a:pt x="4340433" y="3903967"/>
                          <a:pt x="4319588" y="4104513"/>
                        </a:cubicBezTo>
                        <a:cubicBezTo>
                          <a:pt x="4298743" y="4305059"/>
                          <a:pt x="4314597" y="4380072"/>
                          <a:pt x="4319588" y="4617577"/>
                        </a:cubicBezTo>
                        <a:cubicBezTo>
                          <a:pt x="4324579" y="4855082"/>
                          <a:pt x="4335733" y="5034637"/>
                          <a:pt x="4319588" y="5400675"/>
                        </a:cubicBezTo>
                        <a:cubicBezTo>
                          <a:pt x="4132964" y="5384804"/>
                          <a:pt x="3855660" y="5395519"/>
                          <a:pt x="3702504" y="5400675"/>
                        </a:cubicBezTo>
                        <a:cubicBezTo>
                          <a:pt x="3549348" y="5405831"/>
                          <a:pt x="3347471" y="5390652"/>
                          <a:pt x="3128616" y="5400675"/>
                        </a:cubicBezTo>
                        <a:cubicBezTo>
                          <a:pt x="2909761" y="5410698"/>
                          <a:pt x="2777513" y="5378138"/>
                          <a:pt x="2511532" y="5400675"/>
                        </a:cubicBezTo>
                        <a:cubicBezTo>
                          <a:pt x="2245551" y="5423212"/>
                          <a:pt x="2201658" y="5374405"/>
                          <a:pt x="1937644" y="5400675"/>
                        </a:cubicBezTo>
                        <a:cubicBezTo>
                          <a:pt x="1673630" y="5426945"/>
                          <a:pt x="1492982" y="5423410"/>
                          <a:pt x="1320560" y="5400675"/>
                        </a:cubicBezTo>
                        <a:cubicBezTo>
                          <a:pt x="1148138" y="5377940"/>
                          <a:pt x="936961" y="5417470"/>
                          <a:pt x="617084" y="5400675"/>
                        </a:cubicBezTo>
                        <a:cubicBezTo>
                          <a:pt x="297207" y="5383880"/>
                          <a:pt x="192051" y="5371845"/>
                          <a:pt x="0" y="5400675"/>
                        </a:cubicBezTo>
                        <a:cubicBezTo>
                          <a:pt x="-35105" y="5079779"/>
                          <a:pt x="-28717" y="5007654"/>
                          <a:pt x="0" y="4617577"/>
                        </a:cubicBezTo>
                        <a:cubicBezTo>
                          <a:pt x="28717" y="4227500"/>
                          <a:pt x="-31945" y="4195612"/>
                          <a:pt x="0" y="3888486"/>
                        </a:cubicBezTo>
                        <a:cubicBezTo>
                          <a:pt x="31945" y="3581360"/>
                          <a:pt x="25476" y="3489441"/>
                          <a:pt x="0" y="3267408"/>
                        </a:cubicBezTo>
                        <a:cubicBezTo>
                          <a:pt x="-25476" y="3045375"/>
                          <a:pt x="-19148" y="2877510"/>
                          <a:pt x="0" y="2538317"/>
                        </a:cubicBezTo>
                        <a:cubicBezTo>
                          <a:pt x="19148" y="2199124"/>
                          <a:pt x="26740" y="2138268"/>
                          <a:pt x="0" y="1809226"/>
                        </a:cubicBezTo>
                        <a:cubicBezTo>
                          <a:pt x="-26740" y="1480184"/>
                          <a:pt x="-3734" y="1477678"/>
                          <a:pt x="0" y="1296162"/>
                        </a:cubicBezTo>
                        <a:cubicBezTo>
                          <a:pt x="3734" y="1114646"/>
                          <a:pt x="-12525" y="858330"/>
                          <a:pt x="0" y="621078"/>
                        </a:cubicBezTo>
                        <a:cubicBezTo>
                          <a:pt x="12525" y="383826"/>
                          <a:pt x="5346" y="127940"/>
                          <a:pt x="0" y="0"/>
                        </a:cubicBezTo>
                        <a:close/>
                      </a:path>
                      <a:path w="4319588" h="5400675" stroke="0" extrusionOk="0">
                        <a:moveTo>
                          <a:pt x="0" y="0"/>
                        </a:moveTo>
                        <a:cubicBezTo>
                          <a:pt x="242260" y="22015"/>
                          <a:pt x="356936" y="-3626"/>
                          <a:pt x="530692" y="0"/>
                        </a:cubicBezTo>
                        <a:cubicBezTo>
                          <a:pt x="704448" y="3626"/>
                          <a:pt x="901937" y="16792"/>
                          <a:pt x="1018189" y="0"/>
                        </a:cubicBezTo>
                        <a:cubicBezTo>
                          <a:pt x="1134441" y="-16792"/>
                          <a:pt x="1355345" y="10122"/>
                          <a:pt x="1592077" y="0"/>
                        </a:cubicBezTo>
                        <a:cubicBezTo>
                          <a:pt x="1828809" y="-10122"/>
                          <a:pt x="1991826" y="-30078"/>
                          <a:pt x="2209161" y="0"/>
                        </a:cubicBezTo>
                        <a:cubicBezTo>
                          <a:pt x="2426496" y="30078"/>
                          <a:pt x="2658307" y="-13520"/>
                          <a:pt x="2826245" y="0"/>
                        </a:cubicBezTo>
                        <a:cubicBezTo>
                          <a:pt x="2994183" y="13520"/>
                          <a:pt x="3197876" y="-3407"/>
                          <a:pt x="3356937" y="0"/>
                        </a:cubicBezTo>
                        <a:cubicBezTo>
                          <a:pt x="3515998" y="3407"/>
                          <a:pt x="4069728" y="-18719"/>
                          <a:pt x="4319588" y="0"/>
                        </a:cubicBezTo>
                        <a:cubicBezTo>
                          <a:pt x="4283597" y="241867"/>
                          <a:pt x="4288789" y="587841"/>
                          <a:pt x="4319588" y="783098"/>
                        </a:cubicBezTo>
                        <a:cubicBezTo>
                          <a:pt x="4350387" y="978355"/>
                          <a:pt x="4303496" y="1305813"/>
                          <a:pt x="4319588" y="1512189"/>
                        </a:cubicBezTo>
                        <a:cubicBezTo>
                          <a:pt x="4335680" y="1718565"/>
                          <a:pt x="4300941" y="1832148"/>
                          <a:pt x="4319588" y="2133267"/>
                        </a:cubicBezTo>
                        <a:cubicBezTo>
                          <a:pt x="4338235" y="2434386"/>
                          <a:pt x="4349374" y="2516989"/>
                          <a:pt x="4319588" y="2808351"/>
                        </a:cubicBezTo>
                        <a:cubicBezTo>
                          <a:pt x="4289802" y="3099713"/>
                          <a:pt x="4322867" y="3170368"/>
                          <a:pt x="4319588" y="3483435"/>
                        </a:cubicBezTo>
                        <a:cubicBezTo>
                          <a:pt x="4316309" y="3796502"/>
                          <a:pt x="4307385" y="3812481"/>
                          <a:pt x="4319588" y="3996500"/>
                        </a:cubicBezTo>
                        <a:cubicBezTo>
                          <a:pt x="4331791" y="4180519"/>
                          <a:pt x="4304079" y="4392946"/>
                          <a:pt x="4319588" y="4563570"/>
                        </a:cubicBezTo>
                        <a:cubicBezTo>
                          <a:pt x="4335098" y="4734194"/>
                          <a:pt x="4330852" y="5021034"/>
                          <a:pt x="4319588" y="5400675"/>
                        </a:cubicBezTo>
                        <a:cubicBezTo>
                          <a:pt x="4164913" y="5381111"/>
                          <a:pt x="3987903" y="5408335"/>
                          <a:pt x="3832092" y="5400675"/>
                        </a:cubicBezTo>
                        <a:cubicBezTo>
                          <a:pt x="3676281" y="5393015"/>
                          <a:pt x="3328921" y="5413090"/>
                          <a:pt x="3171812" y="5400675"/>
                        </a:cubicBezTo>
                        <a:cubicBezTo>
                          <a:pt x="3014703" y="5388260"/>
                          <a:pt x="2804309" y="5400380"/>
                          <a:pt x="2684315" y="5400675"/>
                        </a:cubicBezTo>
                        <a:cubicBezTo>
                          <a:pt x="2564321" y="5400970"/>
                          <a:pt x="2194575" y="5403148"/>
                          <a:pt x="2067231" y="5400675"/>
                        </a:cubicBezTo>
                        <a:cubicBezTo>
                          <a:pt x="1939887" y="5398202"/>
                          <a:pt x="1716901" y="5368996"/>
                          <a:pt x="1406952" y="5400675"/>
                        </a:cubicBezTo>
                        <a:cubicBezTo>
                          <a:pt x="1097003" y="5432354"/>
                          <a:pt x="1028575" y="5378003"/>
                          <a:pt x="703476" y="5400675"/>
                        </a:cubicBezTo>
                        <a:cubicBezTo>
                          <a:pt x="378377" y="5423347"/>
                          <a:pt x="157671" y="5405746"/>
                          <a:pt x="0" y="5400675"/>
                        </a:cubicBezTo>
                        <a:cubicBezTo>
                          <a:pt x="-5315" y="5104360"/>
                          <a:pt x="-26475" y="4988216"/>
                          <a:pt x="0" y="4779597"/>
                        </a:cubicBezTo>
                        <a:cubicBezTo>
                          <a:pt x="26475" y="4570978"/>
                          <a:pt x="9037" y="4253784"/>
                          <a:pt x="0" y="4104513"/>
                        </a:cubicBezTo>
                        <a:cubicBezTo>
                          <a:pt x="-9037" y="3955242"/>
                          <a:pt x="8412" y="3792923"/>
                          <a:pt x="0" y="3591449"/>
                        </a:cubicBezTo>
                        <a:cubicBezTo>
                          <a:pt x="-8412" y="3389975"/>
                          <a:pt x="-17592" y="3217388"/>
                          <a:pt x="0" y="3078385"/>
                        </a:cubicBezTo>
                        <a:cubicBezTo>
                          <a:pt x="17592" y="2939382"/>
                          <a:pt x="-14002" y="2789590"/>
                          <a:pt x="0" y="2565321"/>
                        </a:cubicBezTo>
                        <a:cubicBezTo>
                          <a:pt x="14002" y="2341052"/>
                          <a:pt x="12524" y="2260937"/>
                          <a:pt x="0" y="1998250"/>
                        </a:cubicBezTo>
                        <a:cubicBezTo>
                          <a:pt x="-12524" y="1735563"/>
                          <a:pt x="4370" y="1608034"/>
                          <a:pt x="0" y="1485186"/>
                        </a:cubicBezTo>
                        <a:cubicBezTo>
                          <a:pt x="-4370" y="1362338"/>
                          <a:pt x="4941" y="1138517"/>
                          <a:pt x="0" y="864108"/>
                        </a:cubicBezTo>
                        <a:cubicBezTo>
                          <a:pt x="-4941" y="589699"/>
                          <a:pt x="36819" y="424688"/>
                          <a:pt x="0" y="0"/>
                        </a:cubicBezTo>
                        <a:close/>
                      </a:path>
                    </a:pathLst>
                  </a:custGeom>
                  <ask:type>
                    <ask:lineSketchNone/>
                  </ask:type>
                </ask:lineSketchStyleProps>
              </a:ext>
            </a:extLst>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940117BC-2D01-4533-88D5-BE80282AE861}"/>
              </a:ext>
            </a:extLst>
          </p:cNvPr>
          <p:cNvSpPr txBox="1"/>
          <p:nvPr/>
        </p:nvSpPr>
        <p:spPr>
          <a:xfrm rot="16200000">
            <a:off x="-1008310" y="2468732"/>
            <a:ext cx="2293620" cy="307777"/>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endParaRPr lang="en-IN" sz="2000" kern="0" dirty="0" err="1">
              <a:solidFill>
                <a:schemeClr val="accent1"/>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76B692FE-364A-41FF-B85F-C750C630551D}"/>
              </a:ext>
            </a:extLst>
          </p:cNvPr>
          <p:cNvPicPr>
            <a:picLocks noChangeAspect="1"/>
          </p:cNvPicPr>
          <p:nvPr/>
        </p:nvPicPr>
        <p:blipFill rotWithShape="1">
          <a:blip r:embed="rId2"/>
          <a:srcRect t="16838" b="22725"/>
          <a:stretch/>
        </p:blipFill>
        <p:spPr>
          <a:xfrm>
            <a:off x="83820" y="53340"/>
            <a:ext cx="1576010" cy="952500"/>
          </a:xfrm>
          <a:prstGeom prst="rect">
            <a:avLst/>
          </a:prstGeom>
        </p:spPr>
      </p:pic>
      <p:sp>
        <p:nvSpPr>
          <p:cNvPr id="9" name="TextBox 8">
            <a:extLst>
              <a:ext uri="{FF2B5EF4-FFF2-40B4-BE49-F238E27FC236}">
                <a16:creationId xmlns:a16="http://schemas.microsoft.com/office/drawing/2014/main" id="{2FF64BC0-B836-47AA-B542-25E7D79BA120}"/>
              </a:ext>
            </a:extLst>
          </p:cNvPr>
          <p:cNvSpPr txBox="1"/>
          <p:nvPr/>
        </p:nvSpPr>
        <p:spPr>
          <a:xfrm>
            <a:off x="106680" y="1013460"/>
            <a:ext cx="1607820" cy="369331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IN" sz="1200" dirty="0">
                <a:solidFill>
                  <a:srgbClr val="00B0F0"/>
                </a:solidFill>
                <a:effectLst/>
                <a:latin typeface="Arial" panose="020B0604020202020204" pitchFamily="34" charset="0"/>
                <a:ea typeface="Calibri" panose="020F0502020204030204" pitchFamily="34" charset="0"/>
              </a:rPr>
              <a:t>SAP Fioneer follows a business casual dress code approach. Employees are expected to take pride in their appearance and dress in a neat, clean, and well-groomed manner (Shorts, flip flops, and floaters are not allowed). When scheduled activities such as Customer/Client visits, summits, etc., employees are requested to dress appropriately as per the dress code mentioned above. </a:t>
            </a:r>
            <a:endParaRPr lang="en-IN" sz="1200" kern="0" dirty="0">
              <a:solidFill>
                <a:srgbClr val="00B0F0"/>
              </a:solidFill>
              <a:ea typeface="Arial Unicode MS" pitchFamily="34" charset="-128"/>
              <a:cs typeface="Arial Unicode MS" pitchFamily="34" charset="-128"/>
            </a:endParaRPr>
          </a:p>
        </p:txBody>
      </p:sp>
      <p:pic>
        <p:nvPicPr>
          <p:cNvPr id="12" name="Picture 11">
            <a:extLst>
              <a:ext uri="{FF2B5EF4-FFF2-40B4-BE49-F238E27FC236}">
                <a16:creationId xmlns:a16="http://schemas.microsoft.com/office/drawing/2014/main" id="{72CFF1A0-44DD-4AF5-9BC8-23078E32CA44}"/>
              </a:ext>
            </a:extLst>
          </p:cNvPr>
          <p:cNvPicPr>
            <a:picLocks noChangeAspect="1"/>
          </p:cNvPicPr>
          <p:nvPr/>
        </p:nvPicPr>
        <p:blipFill>
          <a:blip r:embed="rId3"/>
          <a:stretch>
            <a:fillRect/>
          </a:stretch>
        </p:blipFill>
        <p:spPr>
          <a:xfrm>
            <a:off x="2003108" y="3365183"/>
            <a:ext cx="2035492" cy="2035492"/>
          </a:xfrm>
          <a:prstGeom prst="rect">
            <a:avLst/>
          </a:prstGeom>
        </p:spPr>
      </p:pic>
      <p:sp>
        <p:nvSpPr>
          <p:cNvPr id="13" name="TextBox 12">
            <a:extLst>
              <a:ext uri="{FF2B5EF4-FFF2-40B4-BE49-F238E27FC236}">
                <a16:creationId xmlns:a16="http://schemas.microsoft.com/office/drawing/2014/main" id="{8098E9D3-E73A-4F27-8E35-653FA1A020E8}"/>
              </a:ext>
            </a:extLst>
          </p:cNvPr>
          <p:cNvSpPr txBox="1"/>
          <p:nvPr/>
        </p:nvSpPr>
        <p:spPr>
          <a:xfrm>
            <a:off x="1882140" y="60960"/>
            <a:ext cx="2354580" cy="3631763"/>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IN" sz="1050" dirty="0">
                <a:solidFill>
                  <a:srgbClr val="FF3399"/>
                </a:solidFill>
                <a:effectLst/>
                <a:latin typeface="Arial" panose="020B0604020202020204" pitchFamily="34" charset="0"/>
                <a:ea typeface="Calibri" panose="020F0502020204030204" pitchFamily="34" charset="0"/>
                <a:cs typeface="Times New Roman" panose="02020603050405020304" pitchFamily="18" charset="0"/>
              </a:rPr>
              <a:t>Each employee is given a unique employee number and a smart card. Every employee must wear her/his smart card diligently on always entering and leaving the facility and while on the Company premises. Employees are expected to swipe their smart card on entering and leaving the premises. It is also important that employees carry their smart card with them at times of travel to and from the various Company offices as well as at client sites. In case of loss of smart card, the employee should inform the Administration and Facilities Department immediately with a CC to HR/Supervisor. In the event of the employee leaving the company, the smart card must be returned to the Administration and Facilities Department not later than the last working day. </a:t>
            </a:r>
            <a:endParaRPr lang="en-IN" sz="1050" dirty="0">
              <a:solidFill>
                <a:srgbClr val="FF3399"/>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spcBef>
                <a:spcPts val="600"/>
              </a:spcBef>
              <a:spcAft>
                <a:spcPct val="0"/>
              </a:spcAft>
              <a:buClr>
                <a:srgbClr val="F0AB00"/>
              </a:buClr>
              <a:buSzPct val="80000"/>
            </a:pPr>
            <a:endParaRPr lang="en-IN" sz="1050" kern="0" dirty="0" err="1">
              <a:solidFill>
                <a:srgbClr val="FF3399"/>
              </a:solidFill>
              <a:ea typeface="Arial Unicode MS" pitchFamily="34" charset="-128"/>
              <a:cs typeface="Arial Unicode MS" pitchFamily="34" charset="-128"/>
            </a:endParaRPr>
          </a:p>
        </p:txBody>
      </p:sp>
    </p:spTree>
    <p:extLst>
      <p:ext uri="{BB962C8B-B14F-4D97-AF65-F5344CB8AC3E}">
        <p14:creationId xmlns:p14="http://schemas.microsoft.com/office/powerpoint/2010/main" val="288107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no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74DAE9D8-AB3E-4337-A4FD-87E796BAE692}"/>
              </a:ext>
            </a:extLst>
          </p:cNvPr>
          <p:cNvSpPr txBox="1"/>
          <p:nvPr/>
        </p:nvSpPr>
        <p:spPr>
          <a:xfrm>
            <a:off x="-106680" y="312420"/>
            <a:ext cx="4191001" cy="21544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dirty="0">
                <a:solidFill>
                  <a:schemeClr val="accent3"/>
                </a:solidFill>
                <a:effectLst/>
                <a:latin typeface="Arial" panose="020B0604020202020204" pitchFamily="34" charset="0"/>
                <a:ea typeface="Calibri" panose="020F0502020204030204" pitchFamily="34" charset="0"/>
              </a:rPr>
              <a:t>Time recording should happen weekly </a:t>
            </a:r>
            <a:endParaRPr lang="en-IN" sz="1400" kern="0" dirty="0">
              <a:solidFill>
                <a:schemeClr val="accent3"/>
              </a:solidFill>
              <a:ea typeface="Arial Unicode MS" pitchFamily="34" charset="-128"/>
              <a:cs typeface="Arial Unicode MS" pitchFamily="34" charset="-128"/>
            </a:endParaRPr>
          </a:p>
        </p:txBody>
      </p:sp>
      <p:sp>
        <p:nvSpPr>
          <p:cNvPr id="3" name="AutoShape 2">
            <a:extLst>
              <a:ext uri="{FF2B5EF4-FFF2-40B4-BE49-F238E27FC236}">
                <a16:creationId xmlns:a16="http://schemas.microsoft.com/office/drawing/2014/main" id="{0484436E-B64A-41C7-9A2F-044A2659F770}"/>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D868A0EE-85EC-42DC-B98A-0B7D2D4DF982}"/>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7F671FE0-CC15-4440-AFD5-25B9B0541E4A}"/>
              </a:ext>
            </a:extLst>
          </p:cNvPr>
          <p:cNvPicPr>
            <a:picLocks noChangeAspect="1"/>
          </p:cNvPicPr>
          <p:nvPr/>
        </p:nvPicPr>
        <p:blipFill>
          <a:blip r:embed="rId2"/>
          <a:stretch>
            <a:fillRect/>
          </a:stretch>
        </p:blipFill>
        <p:spPr>
          <a:xfrm>
            <a:off x="84252" y="1478280"/>
            <a:ext cx="4182432" cy="803027"/>
          </a:xfrm>
          <a:prstGeom prst="rect">
            <a:avLst/>
          </a:prstGeom>
        </p:spPr>
      </p:pic>
      <p:sp>
        <p:nvSpPr>
          <p:cNvPr id="12" name="TextBox 11">
            <a:extLst>
              <a:ext uri="{FF2B5EF4-FFF2-40B4-BE49-F238E27FC236}">
                <a16:creationId xmlns:a16="http://schemas.microsoft.com/office/drawing/2014/main" id="{E12F59B0-E995-4AB8-BE88-9DEEB258C41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Timesheet Fieldglass</a:t>
            </a:r>
            <a:endParaRPr lang="en-IN" sz="1800" u="sng" kern="0" dirty="0" err="1">
              <a:solidFill>
                <a:schemeClr val="accent1"/>
              </a:solidFill>
              <a:ea typeface="Arial Unicode MS" pitchFamily="34" charset="-128"/>
              <a:cs typeface="Arial Unicode MS" pitchFamily="34" charset="-128"/>
            </a:endParaRPr>
          </a:p>
        </p:txBody>
      </p:sp>
    </p:spTree>
    <p:extLst>
      <p:ext uri="{BB962C8B-B14F-4D97-AF65-F5344CB8AC3E}">
        <p14:creationId xmlns:p14="http://schemas.microsoft.com/office/powerpoint/2010/main" val="3624772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no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3" name="AutoShape 2">
            <a:extLst>
              <a:ext uri="{FF2B5EF4-FFF2-40B4-BE49-F238E27FC236}">
                <a16:creationId xmlns:a16="http://schemas.microsoft.com/office/drawing/2014/main" id="{0484436E-B64A-41C7-9A2F-044A2659F770}"/>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D868A0EE-85EC-42DC-B98A-0B7D2D4DF982}"/>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E12F59B0-E995-4AB8-BE88-9DEEB258C41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Salary</a:t>
            </a:r>
            <a:endParaRPr lang="en-IN" sz="1800" u="sng" kern="0" dirty="0" err="1">
              <a:solidFill>
                <a:schemeClr val="accent1"/>
              </a:solidFill>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471ABAE-5FF3-4C0D-AC21-FFD9891DEF72}"/>
              </a:ext>
            </a:extLst>
          </p:cNvPr>
          <p:cNvPicPr>
            <a:picLocks noChangeAspect="1"/>
          </p:cNvPicPr>
          <p:nvPr/>
        </p:nvPicPr>
        <p:blipFill>
          <a:blip r:embed="rId2"/>
          <a:stretch>
            <a:fillRect/>
          </a:stretch>
        </p:blipFill>
        <p:spPr>
          <a:xfrm>
            <a:off x="0" y="83118"/>
            <a:ext cx="1893002" cy="1893002"/>
          </a:xfrm>
          <a:prstGeom prst="rect">
            <a:avLst/>
          </a:prstGeom>
        </p:spPr>
      </p:pic>
      <p:sp>
        <p:nvSpPr>
          <p:cNvPr id="10" name="TextBox 9">
            <a:extLst>
              <a:ext uri="{FF2B5EF4-FFF2-40B4-BE49-F238E27FC236}">
                <a16:creationId xmlns:a16="http://schemas.microsoft.com/office/drawing/2014/main" id="{024B15D5-A112-4BFB-A91D-11871E7FC8B5}"/>
              </a:ext>
            </a:extLst>
          </p:cNvPr>
          <p:cNvSpPr txBox="1"/>
          <p:nvPr/>
        </p:nvSpPr>
        <p:spPr>
          <a:xfrm>
            <a:off x="2185988" y="444500"/>
            <a:ext cx="2133600" cy="110799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200" dirty="0">
                <a:solidFill>
                  <a:schemeClr val="accent3"/>
                </a:solidFill>
                <a:effectLst/>
                <a:latin typeface="Arial" panose="020B0604020202020204" pitchFamily="34" charset="0"/>
                <a:ea typeface="Calibri" panose="020F0502020204030204" pitchFamily="34" charset="0"/>
              </a:rPr>
              <a:t>Employees are expected to receive their monthly salary on the last working day of the month and can view their salary details on the ESS portal</a:t>
            </a:r>
            <a:r>
              <a:rPr lang="en-IN" sz="12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200" kern="0" dirty="0">
              <a:solidFill>
                <a:schemeClr val="accent3"/>
              </a:solidFill>
              <a:ea typeface="Arial Unicode MS" pitchFamily="34" charset="-128"/>
              <a:cs typeface="Arial Unicode MS" pitchFamily="34" charset="-128"/>
            </a:endParaRPr>
          </a:p>
        </p:txBody>
      </p:sp>
    </p:spTree>
    <p:extLst>
      <p:ext uri="{BB962C8B-B14F-4D97-AF65-F5344CB8AC3E}">
        <p14:creationId xmlns:p14="http://schemas.microsoft.com/office/powerpoint/2010/main" val="3265761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3" name="AutoShape 2">
            <a:extLst>
              <a:ext uri="{FF2B5EF4-FFF2-40B4-BE49-F238E27FC236}">
                <a16:creationId xmlns:a16="http://schemas.microsoft.com/office/drawing/2014/main" id="{0484436E-B64A-41C7-9A2F-044A2659F770}"/>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D868A0EE-85EC-42DC-B98A-0B7D2D4DF982}"/>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E12F59B0-E995-4AB8-BE88-9DEEB258C41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Where Am I? – Product Development</a:t>
            </a:r>
            <a:endParaRPr lang="en-IN" sz="1800" u="sng" kern="0" dirty="0" err="1">
              <a:solidFill>
                <a:schemeClr val="accent1"/>
              </a:solidFill>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784A343C-EE6B-4EEF-8ABE-5F7945827A8A}"/>
              </a:ext>
            </a:extLst>
          </p:cNvPr>
          <p:cNvPicPr>
            <a:picLocks noChangeAspect="1"/>
          </p:cNvPicPr>
          <p:nvPr/>
        </p:nvPicPr>
        <p:blipFill>
          <a:blip r:embed="rId2"/>
          <a:stretch>
            <a:fillRect/>
          </a:stretch>
        </p:blipFill>
        <p:spPr>
          <a:xfrm>
            <a:off x="0" y="0"/>
            <a:ext cx="2000824" cy="2000824"/>
          </a:xfrm>
          <a:prstGeom prst="rect">
            <a:avLst/>
          </a:prstGeom>
        </p:spPr>
      </p:pic>
    </p:spTree>
    <p:extLst>
      <p:ext uri="{BB962C8B-B14F-4D97-AF65-F5344CB8AC3E}">
        <p14:creationId xmlns:p14="http://schemas.microsoft.com/office/powerpoint/2010/main" val="158449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3" name="AutoShape 2">
            <a:extLst>
              <a:ext uri="{FF2B5EF4-FFF2-40B4-BE49-F238E27FC236}">
                <a16:creationId xmlns:a16="http://schemas.microsoft.com/office/drawing/2014/main" id="{0484436E-B64A-41C7-9A2F-044A2659F770}"/>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D868A0EE-85EC-42DC-B98A-0B7D2D4DF982}"/>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E12F59B0-E995-4AB8-BE88-9DEEB258C41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Where Am I - Services</a:t>
            </a:r>
            <a:endParaRPr lang="en-IN" sz="1800" u="sng" kern="0" dirty="0" err="1">
              <a:solidFill>
                <a:schemeClr val="accent1"/>
              </a:solidFill>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A4C3E38E-90B6-463F-B133-56590D5078D4}"/>
              </a:ext>
            </a:extLst>
          </p:cNvPr>
          <p:cNvPicPr>
            <a:picLocks noChangeAspect="1"/>
          </p:cNvPicPr>
          <p:nvPr/>
        </p:nvPicPr>
        <p:blipFill>
          <a:blip r:embed="rId2"/>
          <a:stretch>
            <a:fillRect/>
          </a:stretch>
        </p:blipFill>
        <p:spPr>
          <a:xfrm>
            <a:off x="299495" y="0"/>
            <a:ext cx="1961105" cy="1961105"/>
          </a:xfrm>
          <a:prstGeom prst="rect">
            <a:avLst/>
          </a:prstGeom>
        </p:spPr>
      </p:pic>
    </p:spTree>
    <p:extLst>
      <p:ext uri="{BB962C8B-B14F-4D97-AF65-F5344CB8AC3E}">
        <p14:creationId xmlns:p14="http://schemas.microsoft.com/office/powerpoint/2010/main" val="2615755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3" name="AutoShape 2">
            <a:extLst>
              <a:ext uri="{FF2B5EF4-FFF2-40B4-BE49-F238E27FC236}">
                <a16:creationId xmlns:a16="http://schemas.microsoft.com/office/drawing/2014/main" id="{0484436E-B64A-41C7-9A2F-044A2659F770}"/>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D868A0EE-85EC-42DC-B98A-0B7D2D4DF982}"/>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E12F59B0-E995-4AB8-BE88-9DEEB258C41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Probation period</a:t>
            </a:r>
            <a:endParaRPr lang="en-IN" sz="1800" u="sng" kern="0" dirty="0" err="1">
              <a:solidFill>
                <a:schemeClr val="accent1"/>
              </a:solidFill>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024B15D5-A112-4BFB-A91D-11871E7FC8B5}"/>
              </a:ext>
            </a:extLst>
          </p:cNvPr>
          <p:cNvSpPr txBox="1"/>
          <p:nvPr/>
        </p:nvSpPr>
        <p:spPr>
          <a:xfrm>
            <a:off x="2010728" y="215900"/>
            <a:ext cx="2133600" cy="147732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200" dirty="0">
                <a:solidFill>
                  <a:schemeClr val="accent5">
                    <a:lumMod val="40000"/>
                    <a:lumOff val="60000"/>
                  </a:schemeClr>
                </a:solidFill>
                <a:effectLst/>
                <a:latin typeface="Arial" panose="020B0604020202020204" pitchFamily="34" charset="0"/>
                <a:ea typeface="Calibri" panose="020F0502020204030204" pitchFamily="34" charset="0"/>
              </a:rPr>
              <a:t>Every Employee shall serve a probationary period of six months from the date of joining. Upon satisfactory completion of a formal performance appraisal, you shall be confirmed in the permanent establishment of the Company.</a:t>
            </a:r>
            <a:endParaRPr lang="en-IN" sz="1000" kern="0" dirty="0">
              <a:solidFill>
                <a:schemeClr val="accent5">
                  <a:lumMod val="40000"/>
                  <a:lumOff val="60000"/>
                </a:schemeClr>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7BE6D2ED-D0BB-44CF-874C-12E6A9C6958F}"/>
              </a:ext>
            </a:extLst>
          </p:cNvPr>
          <p:cNvPicPr>
            <a:picLocks noChangeAspect="1"/>
          </p:cNvPicPr>
          <p:nvPr/>
        </p:nvPicPr>
        <p:blipFill>
          <a:blip r:embed="rId2"/>
          <a:stretch>
            <a:fillRect/>
          </a:stretch>
        </p:blipFill>
        <p:spPr>
          <a:xfrm>
            <a:off x="137504" y="0"/>
            <a:ext cx="1856300" cy="1856300"/>
          </a:xfrm>
          <a:prstGeom prst="rect">
            <a:avLst/>
          </a:prstGeom>
        </p:spPr>
      </p:pic>
    </p:spTree>
    <p:extLst>
      <p:ext uri="{BB962C8B-B14F-4D97-AF65-F5344CB8AC3E}">
        <p14:creationId xmlns:p14="http://schemas.microsoft.com/office/powerpoint/2010/main" val="384482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3" name="AutoShape 2">
            <a:extLst>
              <a:ext uri="{FF2B5EF4-FFF2-40B4-BE49-F238E27FC236}">
                <a16:creationId xmlns:a16="http://schemas.microsoft.com/office/drawing/2014/main" id="{0484436E-B64A-41C7-9A2F-044A2659F770}"/>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D868A0EE-85EC-42DC-B98A-0B7D2D4DF982}"/>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E12F59B0-E995-4AB8-BE88-9DEEB258C41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Appraisal cycle</a:t>
            </a:r>
            <a:endParaRPr lang="en-IN" sz="1800" u="sng" kern="0" dirty="0" err="1">
              <a:solidFill>
                <a:schemeClr val="accent1"/>
              </a:solidFill>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024B15D5-A112-4BFB-A91D-11871E7FC8B5}"/>
              </a:ext>
            </a:extLst>
          </p:cNvPr>
          <p:cNvSpPr txBox="1"/>
          <p:nvPr/>
        </p:nvSpPr>
        <p:spPr>
          <a:xfrm>
            <a:off x="75248" y="63500"/>
            <a:ext cx="4244340" cy="48474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050" dirty="0">
                <a:solidFill>
                  <a:schemeClr val="accent6">
                    <a:lumMod val="40000"/>
                    <a:lumOff val="60000"/>
                  </a:schemeClr>
                </a:solidFill>
                <a:effectLst/>
                <a:latin typeface="Arial" panose="020B0604020202020204" pitchFamily="34" charset="0"/>
                <a:ea typeface="Calibri" panose="020F0502020204030204" pitchFamily="34" charset="0"/>
              </a:rPr>
              <a:t>The process is ongoing through regular progress updates and continuous feedback conversations are part of the performance review and employee development process. </a:t>
            </a:r>
            <a:endParaRPr lang="en-IN" sz="500" kern="0" dirty="0">
              <a:solidFill>
                <a:schemeClr val="accent6">
                  <a:lumMod val="40000"/>
                  <a:lumOff val="60000"/>
                </a:schemeClr>
              </a:solidFill>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2F0E3A12-EAA0-4060-B9CE-2B78E868597F}"/>
              </a:ext>
            </a:extLst>
          </p:cNvPr>
          <p:cNvPicPr>
            <a:picLocks noChangeAspect="1"/>
          </p:cNvPicPr>
          <p:nvPr/>
        </p:nvPicPr>
        <p:blipFill rotWithShape="1">
          <a:blip r:embed="rId2"/>
          <a:srcRect t="34563" b="25578"/>
          <a:stretch/>
        </p:blipFill>
        <p:spPr>
          <a:xfrm>
            <a:off x="-42928" y="489228"/>
            <a:ext cx="4635248" cy="1847572"/>
          </a:xfrm>
          <a:prstGeom prst="rect">
            <a:avLst/>
          </a:prstGeom>
        </p:spPr>
      </p:pic>
      <p:sp>
        <p:nvSpPr>
          <p:cNvPr id="7" name="TextBox 6">
            <a:extLst>
              <a:ext uri="{FF2B5EF4-FFF2-40B4-BE49-F238E27FC236}">
                <a16:creationId xmlns:a16="http://schemas.microsoft.com/office/drawing/2014/main" id="{2DFE2E92-3B87-49EE-8E33-E99BA73FBF7C}"/>
              </a:ext>
            </a:extLst>
          </p:cNvPr>
          <p:cNvSpPr txBox="1"/>
          <p:nvPr/>
        </p:nvSpPr>
        <p:spPr>
          <a:xfrm>
            <a:off x="81280" y="1935481"/>
            <a:ext cx="3784600" cy="33855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100" dirty="0">
                <a:solidFill>
                  <a:schemeClr val="accent4">
                    <a:lumMod val="60000"/>
                    <a:lumOff val="40000"/>
                  </a:schemeClr>
                </a:solidFill>
                <a:effectLst/>
                <a:latin typeface="Arial" panose="020B0604020202020204" pitchFamily="34" charset="0"/>
                <a:ea typeface="Calibri" panose="020F0502020204030204" pitchFamily="34" charset="0"/>
              </a:rPr>
              <a:t>The performance assessment cycle is annual from January to December</a:t>
            </a:r>
            <a:endParaRPr lang="en-IN" sz="1100" kern="0" dirty="0">
              <a:solidFill>
                <a:schemeClr val="accent4">
                  <a:lumMod val="60000"/>
                  <a:lumOff val="40000"/>
                </a:schemeClr>
              </a:solidFill>
              <a:ea typeface="Arial Unicode MS" pitchFamily="34" charset="-128"/>
              <a:cs typeface="Arial Unicode MS" pitchFamily="34" charset="-128"/>
            </a:endParaRPr>
          </a:p>
        </p:txBody>
      </p:sp>
    </p:spTree>
    <p:extLst>
      <p:ext uri="{BB962C8B-B14F-4D97-AF65-F5344CB8AC3E}">
        <p14:creationId xmlns:p14="http://schemas.microsoft.com/office/powerpoint/2010/main" val="3445151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no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IN" sz="20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28" name="Picture 4" descr="Vision and Mission">
            <a:extLst>
              <a:ext uri="{FF2B5EF4-FFF2-40B4-BE49-F238E27FC236}">
                <a16:creationId xmlns:a16="http://schemas.microsoft.com/office/drawing/2014/main" id="{3EF73655-9A78-437D-BB44-9FFACB8D2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19588" cy="2300288"/>
          </a:xfrm>
          <a:custGeom>
            <a:avLst/>
            <a:gdLst>
              <a:gd name="connsiteX0" fmla="*/ 0 w 4319588"/>
              <a:gd name="connsiteY0" fmla="*/ 0 h 2300288"/>
              <a:gd name="connsiteX1" fmla="*/ 4319588 w 4319588"/>
              <a:gd name="connsiteY1" fmla="*/ 0 h 2300288"/>
              <a:gd name="connsiteX2" fmla="*/ 4319588 w 4319588"/>
              <a:gd name="connsiteY2" fmla="*/ 2300288 h 2300288"/>
              <a:gd name="connsiteX3" fmla="*/ 0 w 4319588"/>
              <a:gd name="connsiteY3" fmla="*/ 2300288 h 2300288"/>
              <a:gd name="connsiteX4" fmla="*/ 0 w 4319588"/>
              <a:gd name="connsiteY4" fmla="*/ 0 h 2300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9588" h="2300288" extrusionOk="0">
                <a:moveTo>
                  <a:pt x="0" y="0"/>
                </a:moveTo>
                <a:cubicBezTo>
                  <a:pt x="938483" y="118645"/>
                  <a:pt x="3729030" y="116012"/>
                  <a:pt x="4319588" y="0"/>
                </a:cubicBezTo>
                <a:cubicBezTo>
                  <a:pt x="4186706" y="606788"/>
                  <a:pt x="4404539" y="1849543"/>
                  <a:pt x="4319588" y="2300288"/>
                </a:cubicBezTo>
                <a:cubicBezTo>
                  <a:pt x="3854225" y="2434888"/>
                  <a:pt x="669670" y="2143092"/>
                  <a:pt x="0" y="2300288"/>
                </a:cubicBezTo>
                <a:cubicBezTo>
                  <a:pt x="-20187" y="1768530"/>
                  <a:pt x="-152480" y="723383"/>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Curved/>
                  </ask:type>
                </ask:lineSketchStyleProps>
              </a:ext>
            </a:extLst>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7A90ABA-AC56-419C-BE95-E5638E979CA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Vision and Mission</a:t>
            </a:r>
            <a:endParaRPr lang="en-IN" sz="1800" u="sng" kern="0" dirty="0" err="1">
              <a:solidFill>
                <a:schemeClr val="accent1"/>
              </a:solidFill>
              <a:ea typeface="Arial Unicode MS" pitchFamily="34" charset="-128"/>
              <a:cs typeface="Arial Unicode MS" pitchFamily="34" charset="-128"/>
            </a:endParaRPr>
          </a:p>
        </p:txBody>
      </p:sp>
    </p:spTree>
    <p:extLst>
      <p:ext uri="{BB962C8B-B14F-4D97-AF65-F5344CB8AC3E}">
        <p14:creationId xmlns:p14="http://schemas.microsoft.com/office/powerpoint/2010/main" val="4130028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3" name="AutoShape 2">
            <a:extLst>
              <a:ext uri="{FF2B5EF4-FFF2-40B4-BE49-F238E27FC236}">
                <a16:creationId xmlns:a16="http://schemas.microsoft.com/office/drawing/2014/main" id="{0484436E-B64A-41C7-9A2F-044A2659F770}"/>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D868A0EE-85EC-42DC-B98A-0B7D2D4DF982}"/>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E12F59B0-E995-4AB8-BE88-9DEEB258C41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Performance Improvement Plan (PIP)</a:t>
            </a:r>
            <a:endParaRPr lang="en-IN" sz="1800" u="sng" kern="0" dirty="0" err="1">
              <a:solidFill>
                <a:schemeClr val="accent1"/>
              </a:solidFill>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024B15D5-A112-4BFB-A91D-11871E7FC8B5}"/>
              </a:ext>
            </a:extLst>
          </p:cNvPr>
          <p:cNvSpPr txBox="1"/>
          <p:nvPr/>
        </p:nvSpPr>
        <p:spPr>
          <a:xfrm>
            <a:off x="2352040" y="63501"/>
            <a:ext cx="1899920" cy="129266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050" dirty="0">
                <a:solidFill>
                  <a:schemeClr val="accent4">
                    <a:lumMod val="60000"/>
                    <a:lumOff val="40000"/>
                  </a:schemeClr>
                </a:solidFill>
                <a:effectLst/>
                <a:latin typeface="Arial" panose="020B0604020202020204" pitchFamily="34" charset="0"/>
                <a:ea typeface="Calibri" panose="020F0502020204030204" pitchFamily="34" charset="0"/>
              </a:rPr>
              <a:t>The  purpose of the Performance  Improvement  Plan  is  to  support  employees  experiencing difficulty  in achieving planned results against objectives because they are not meeting performance expectations</a:t>
            </a:r>
            <a:endParaRPr lang="en-IN" sz="100" kern="0" dirty="0">
              <a:solidFill>
                <a:schemeClr val="accent4">
                  <a:lumMod val="60000"/>
                  <a:lumOff val="40000"/>
                </a:schemeClr>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F606BDBD-451F-41DC-837D-0B79733D10FC}"/>
              </a:ext>
            </a:extLst>
          </p:cNvPr>
          <p:cNvPicPr>
            <a:picLocks noChangeAspect="1"/>
          </p:cNvPicPr>
          <p:nvPr/>
        </p:nvPicPr>
        <p:blipFill rotWithShape="1">
          <a:blip r:embed="rId2"/>
          <a:srcRect l="8388" t="17672" r="6184" b="20271"/>
          <a:stretch/>
        </p:blipFill>
        <p:spPr>
          <a:xfrm>
            <a:off x="0" y="-5080"/>
            <a:ext cx="2251827" cy="1635760"/>
          </a:xfrm>
          <a:prstGeom prst="rect">
            <a:avLst/>
          </a:prstGeom>
        </p:spPr>
      </p:pic>
    </p:spTree>
    <p:extLst>
      <p:ext uri="{BB962C8B-B14F-4D97-AF65-F5344CB8AC3E}">
        <p14:creationId xmlns:p14="http://schemas.microsoft.com/office/powerpoint/2010/main" val="2785678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3" name="AutoShape 2">
            <a:extLst>
              <a:ext uri="{FF2B5EF4-FFF2-40B4-BE49-F238E27FC236}">
                <a16:creationId xmlns:a16="http://schemas.microsoft.com/office/drawing/2014/main" id="{0484436E-B64A-41C7-9A2F-044A2659F770}"/>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D868A0EE-85EC-42DC-B98A-0B7D2D4DF982}"/>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E12F59B0-E995-4AB8-BE88-9DEEB258C41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IT Equipment</a:t>
            </a:r>
            <a:endParaRPr lang="en-IN" sz="1800" u="sng" kern="0" dirty="0" err="1">
              <a:solidFill>
                <a:schemeClr val="accent1"/>
              </a:solidFill>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024B15D5-A112-4BFB-A91D-11871E7FC8B5}"/>
              </a:ext>
            </a:extLst>
          </p:cNvPr>
          <p:cNvSpPr txBox="1"/>
          <p:nvPr/>
        </p:nvSpPr>
        <p:spPr>
          <a:xfrm>
            <a:off x="1412240" y="58421"/>
            <a:ext cx="1899920" cy="16158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050" dirty="0">
                <a:solidFill>
                  <a:schemeClr val="tx2"/>
                </a:solidFill>
                <a:effectLst/>
                <a:latin typeface="Arial" panose="020B0604020202020204" pitchFamily="34" charset="0"/>
                <a:ea typeface="Calibri" panose="020F0502020204030204" pitchFamily="34" charset="0"/>
              </a:rPr>
              <a:t>Wait for the content</a:t>
            </a:r>
            <a:endParaRPr lang="en-IN" sz="100" kern="0" dirty="0">
              <a:solidFill>
                <a:schemeClr val="tx2"/>
              </a:solidFill>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1DE85E54-2D90-433F-B5E3-B5FA00CF08B3}"/>
              </a:ext>
            </a:extLst>
          </p:cNvPr>
          <p:cNvPicPr>
            <a:picLocks noChangeAspect="1"/>
          </p:cNvPicPr>
          <p:nvPr/>
        </p:nvPicPr>
        <p:blipFill>
          <a:blip r:embed="rId2"/>
          <a:stretch>
            <a:fillRect/>
          </a:stretch>
        </p:blipFill>
        <p:spPr>
          <a:xfrm>
            <a:off x="-81280" y="-212030"/>
            <a:ext cx="1285240" cy="1285240"/>
          </a:xfrm>
          <a:prstGeom prst="rect">
            <a:avLst/>
          </a:prstGeom>
        </p:spPr>
      </p:pic>
      <p:pic>
        <p:nvPicPr>
          <p:cNvPr id="8" name="Picture 7">
            <a:extLst>
              <a:ext uri="{FF2B5EF4-FFF2-40B4-BE49-F238E27FC236}">
                <a16:creationId xmlns:a16="http://schemas.microsoft.com/office/drawing/2014/main" id="{DE9BEC4A-8C4A-46A4-96E3-4F33E751C8E1}"/>
              </a:ext>
            </a:extLst>
          </p:cNvPr>
          <p:cNvPicPr>
            <a:picLocks noChangeAspect="1"/>
          </p:cNvPicPr>
          <p:nvPr/>
        </p:nvPicPr>
        <p:blipFill>
          <a:blip r:embed="rId3"/>
          <a:stretch>
            <a:fillRect/>
          </a:stretch>
        </p:blipFill>
        <p:spPr>
          <a:xfrm>
            <a:off x="-71595" y="995680"/>
            <a:ext cx="1256823" cy="1256823"/>
          </a:xfrm>
          <a:prstGeom prst="rect">
            <a:avLst/>
          </a:prstGeom>
        </p:spPr>
      </p:pic>
      <p:pic>
        <p:nvPicPr>
          <p:cNvPr id="13" name="Picture 12">
            <a:extLst>
              <a:ext uri="{FF2B5EF4-FFF2-40B4-BE49-F238E27FC236}">
                <a16:creationId xmlns:a16="http://schemas.microsoft.com/office/drawing/2014/main" id="{2BEECAB8-AF30-43ED-8D4D-272E9CD9F0C5}"/>
              </a:ext>
            </a:extLst>
          </p:cNvPr>
          <p:cNvPicPr>
            <a:picLocks noChangeAspect="1"/>
          </p:cNvPicPr>
          <p:nvPr/>
        </p:nvPicPr>
        <p:blipFill>
          <a:blip r:embed="rId4"/>
          <a:stretch>
            <a:fillRect/>
          </a:stretch>
        </p:blipFill>
        <p:spPr>
          <a:xfrm>
            <a:off x="3077747" y="-64710"/>
            <a:ext cx="1192470" cy="1192470"/>
          </a:xfrm>
          <a:prstGeom prst="rect">
            <a:avLst/>
          </a:prstGeom>
        </p:spPr>
      </p:pic>
    </p:spTree>
    <p:extLst>
      <p:ext uri="{BB962C8B-B14F-4D97-AF65-F5344CB8AC3E}">
        <p14:creationId xmlns:p14="http://schemas.microsoft.com/office/powerpoint/2010/main" val="1474961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3" name="AutoShape 2">
            <a:extLst>
              <a:ext uri="{FF2B5EF4-FFF2-40B4-BE49-F238E27FC236}">
                <a16:creationId xmlns:a16="http://schemas.microsoft.com/office/drawing/2014/main" id="{0484436E-B64A-41C7-9A2F-044A2659F770}"/>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D868A0EE-85EC-42DC-B98A-0B7D2D4DF982}"/>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E12F59B0-E995-4AB8-BE88-9DEEB258C41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Internet Reimbursement || Parking</a:t>
            </a:r>
            <a:endParaRPr lang="en-IN" sz="1800" u="sng" kern="0" dirty="0" err="1">
              <a:solidFill>
                <a:schemeClr val="accent1"/>
              </a:solidFill>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024B15D5-A112-4BFB-A91D-11871E7FC8B5}"/>
              </a:ext>
            </a:extLst>
          </p:cNvPr>
          <p:cNvSpPr txBox="1"/>
          <p:nvPr/>
        </p:nvSpPr>
        <p:spPr>
          <a:xfrm>
            <a:off x="35560" y="1287780"/>
            <a:ext cx="1656080" cy="32316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050" dirty="0">
                <a:solidFill>
                  <a:schemeClr val="tx2"/>
                </a:solidFill>
                <a:effectLst/>
                <a:latin typeface="Arial" panose="020B0604020202020204" pitchFamily="34" charset="0"/>
                <a:ea typeface="Calibri" panose="020F0502020204030204" pitchFamily="34" charset="0"/>
              </a:rPr>
              <a:t>Process for claiming internet reimbursement </a:t>
            </a:r>
            <a:endParaRPr lang="en-IN" sz="100" kern="0" dirty="0">
              <a:solidFill>
                <a:schemeClr val="tx2"/>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A2B7786A-314E-4A2A-A37F-747276AF7017}"/>
              </a:ext>
            </a:extLst>
          </p:cNvPr>
          <p:cNvPicPr>
            <a:picLocks noChangeAspect="1"/>
          </p:cNvPicPr>
          <p:nvPr/>
        </p:nvPicPr>
        <p:blipFill>
          <a:blip r:embed="rId2"/>
          <a:stretch>
            <a:fillRect/>
          </a:stretch>
        </p:blipFill>
        <p:spPr>
          <a:xfrm>
            <a:off x="-182880" y="-181042"/>
            <a:ext cx="1522162" cy="1522162"/>
          </a:xfrm>
          <a:prstGeom prst="rect">
            <a:avLst/>
          </a:prstGeom>
        </p:spPr>
      </p:pic>
      <p:pic>
        <p:nvPicPr>
          <p:cNvPr id="9" name="Picture 8">
            <a:extLst>
              <a:ext uri="{FF2B5EF4-FFF2-40B4-BE49-F238E27FC236}">
                <a16:creationId xmlns:a16="http://schemas.microsoft.com/office/drawing/2014/main" id="{AA97B63A-3C86-451E-89F6-3C2E61C18490}"/>
              </a:ext>
            </a:extLst>
          </p:cNvPr>
          <p:cNvPicPr>
            <a:picLocks noChangeAspect="1"/>
          </p:cNvPicPr>
          <p:nvPr/>
        </p:nvPicPr>
        <p:blipFill>
          <a:blip r:embed="rId3"/>
          <a:stretch>
            <a:fillRect/>
          </a:stretch>
        </p:blipFill>
        <p:spPr>
          <a:xfrm>
            <a:off x="1840323" y="-155642"/>
            <a:ext cx="1305785" cy="2487362"/>
          </a:xfrm>
          <a:prstGeom prst="rect">
            <a:avLst/>
          </a:prstGeom>
        </p:spPr>
      </p:pic>
      <p:sp>
        <p:nvSpPr>
          <p:cNvPr id="14" name="TextBox 13">
            <a:extLst>
              <a:ext uri="{FF2B5EF4-FFF2-40B4-BE49-F238E27FC236}">
                <a16:creationId xmlns:a16="http://schemas.microsoft.com/office/drawing/2014/main" id="{133E33C9-7F0C-4F82-AD75-85E2560121F0}"/>
              </a:ext>
            </a:extLst>
          </p:cNvPr>
          <p:cNvSpPr txBox="1"/>
          <p:nvPr/>
        </p:nvSpPr>
        <p:spPr>
          <a:xfrm>
            <a:off x="3191828" y="0"/>
            <a:ext cx="1127760" cy="217751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IN" sz="1050" dirty="0">
                <a:solidFill>
                  <a:schemeClr val="accent6">
                    <a:lumMod val="40000"/>
                    <a:lumOff val="60000"/>
                  </a:schemeClr>
                </a:solidFill>
                <a:effectLst/>
                <a:latin typeface="Arial" panose="020B0604020202020204" pitchFamily="34" charset="0"/>
                <a:ea typeface="Calibri" panose="020F0502020204030204" pitchFamily="34" charset="0"/>
              </a:rPr>
              <a:t>Employees may park their vehicles in designated areas if space permits. The Company is not responsible for any loss or damage to employee vehicles or contents while parked on Company property</a:t>
            </a:r>
            <a:endParaRPr lang="en-IN" sz="1050" kern="0" dirty="0">
              <a:solidFill>
                <a:schemeClr val="accent6">
                  <a:lumMod val="40000"/>
                  <a:lumOff val="60000"/>
                </a:schemeClr>
              </a:solidFill>
              <a:ea typeface="Arial Unicode MS" pitchFamily="34" charset="-128"/>
              <a:cs typeface="Arial Unicode MS" pitchFamily="34" charset="-128"/>
            </a:endParaRPr>
          </a:p>
        </p:txBody>
      </p:sp>
    </p:spTree>
    <p:extLst>
      <p:ext uri="{BB962C8B-B14F-4D97-AF65-F5344CB8AC3E}">
        <p14:creationId xmlns:p14="http://schemas.microsoft.com/office/powerpoint/2010/main" val="2642065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34290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Benefits - Leave</a:t>
            </a:r>
            <a:endParaRPr lang="en-IN" sz="1800" u="sng" kern="0" dirty="0" err="1">
              <a:solidFill>
                <a:schemeClr val="accent1"/>
              </a:solidFill>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2BB159A7-B2B6-4589-B123-396AA315C29A}"/>
              </a:ext>
            </a:extLst>
          </p:cNvPr>
          <p:cNvSpPr txBox="1"/>
          <p:nvPr/>
        </p:nvSpPr>
        <p:spPr>
          <a:xfrm>
            <a:off x="38100" y="-281940"/>
            <a:ext cx="4145280"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400" dirty="0">
                <a:solidFill>
                  <a:schemeClr val="accent4"/>
                </a:solidFill>
                <a:effectLst/>
                <a:latin typeface="Arial" panose="020B0604020202020204" pitchFamily="34" charset="0"/>
                <a:ea typeface="Calibri" panose="020F0502020204030204" pitchFamily="34" charset="0"/>
              </a:rPr>
              <a:t>Please view our policy on the various leave categories and process to avail the same</a:t>
            </a:r>
            <a:endParaRPr lang="en-IN" sz="900" kern="0" dirty="0">
              <a:solidFill>
                <a:schemeClr val="accent4"/>
              </a:solidFill>
              <a:ea typeface="Arial Unicode MS" pitchFamily="34" charset="-128"/>
              <a:cs typeface="Arial Unicode MS" pitchFamily="34" charset="-128"/>
            </a:endParaRPr>
          </a:p>
        </p:txBody>
      </p:sp>
      <p:sp>
        <p:nvSpPr>
          <p:cNvPr id="42" name="Rectangle 41">
            <a:extLst>
              <a:ext uri="{FF2B5EF4-FFF2-40B4-BE49-F238E27FC236}">
                <a16:creationId xmlns:a16="http://schemas.microsoft.com/office/drawing/2014/main" id="{BC1EE10E-3333-4CAD-B6F2-16E97EE85901}"/>
              </a:ext>
            </a:extLst>
          </p:cNvPr>
          <p:cNvSpPr/>
          <p:nvPr/>
        </p:nvSpPr>
        <p:spPr>
          <a:xfrm>
            <a:off x="71900" y="1217592"/>
            <a:ext cx="4205460" cy="646331"/>
          </a:xfrm>
          <a:custGeom>
            <a:avLst/>
            <a:gdLst>
              <a:gd name="connsiteX0" fmla="*/ 0 w 4205460"/>
              <a:gd name="connsiteY0" fmla="*/ 0 h 646331"/>
              <a:gd name="connsiteX1" fmla="*/ 399519 w 4205460"/>
              <a:gd name="connsiteY1" fmla="*/ 0 h 646331"/>
              <a:gd name="connsiteX2" fmla="*/ 925201 w 4205460"/>
              <a:gd name="connsiteY2" fmla="*/ 0 h 646331"/>
              <a:gd name="connsiteX3" fmla="*/ 1492938 w 4205460"/>
              <a:gd name="connsiteY3" fmla="*/ 0 h 646331"/>
              <a:gd name="connsiteX4" fmla="*/ 2018621 w 4205460"/>
              <a:gd name="connsiteY4" fmla="*/ 0 h 646331"/>
              <a:gd name="connsiteX5" fmla="*/ 2502249 w 4205460"/>
              <a:gd name="connsiteY5" fmla="*/ 0 h 646331"/>
              <a:gd name="connsiteX6" fmla="*/ 3069986 w 4205460"/>
              <a:gd name="connsiteY6" fmla="*/ 0 h 646331"/>
              <a:gd name="connsiteX7" fmla="*/ 3595668 w 4205460"/>
              <a:gd name="connsiteY7" fmla="*/ 0 h 646331"/>
              <a:gd name="connsiteX8" fmla="*/ 4205460 w 4205460"/>
              <a:gd name="connsiteY8" fmla="*/ 0 h 646331"/>
              <a:gd name="connsiteX9" fmla="*/ 4205460 w 4205460"/>
              <a:gd name="connsiteY9" fmla="*/ 310239 h 646331"/>
              <a:gd name="connsiteX10" fmla="*/ 4205460 w 4205460"/>
              <a:gd name="connsiteY10" fmla="*/ 646331 h 646331"/>
              <a:gd name="connsiteX11" fmla="*/ 3763887 w 4205460"/>
              <a:gd name="connsiteY11" fmla="*/ 646331 h 646331"/>
              <a:gd name="connsiteX12" fmla="*/ 3154095 w 4205460"/>
              <a:gd name="connsiteY12" fmla="*/ 646331 h 646331"/>
              <a:gd name="connsiteX13" fmla="*/ 2754576 w 4205460"/>
              <a:gd name="connsiteY13" fmla="*/ 646331 h 646331"/>
              <a:gd name="connsiteX14" fmla="*/ 2355058 w 4205460"/>
              <a:gd name="connsiteY14" fmla="*/ 646331 h 646331"/>
              <a:gd name="connsiteX15" fmla="*/ 1787321 w 4205460"/>
              <a:gd name="connsiteY15" fmla="*/ 646331 h 646331"/>
              <a:gd name="connsiteX16" fmla="*/ 1345747 w 4205460"/>
              <a:gd name="connsiteY16" fmla="*/ 646331 h 646331"/>
              <a:gd name="connsiteX17" fmla="*/ 820065 w 4205460"/>
              <a:gd name="connsiteY17" fmla="*/ 646331 h 646331"/>
              <a:gd name="connsiteX18" fmla="*/ 0 w 4205460"/>
              <a:gd name="connsiteY18" fmla="*/ 646331 h 646331"/>
              <a:gd name="connsiteX19" fmla="*/ 0 w 4205460"/>
              <a:gd name="connsiteY19" fmla="*/ 342555 h 646331"/>
              <a:gd name="connsiteX20" fmla="*/ 0 w 4205460"/>
              <a:gd name="connsiteY2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05460" h="646331" extrusionOk="0">
                <a:moveTo>
                  <a:pt x="0" y="0"/>
                </a:moveTo>
                <a:cubicBezTo>
                  <a:pt x="184667" y="-18649"/>
                  <a:pt x="204620" y="47736"/>
                  <a:pt x="399519" y="0"/>
                </a:cubicBezTo>
                <a:cubicBezTo>
                  <a:pt x="594418" y="-47736"/>
                  <a:pt x="798284" y="54490"/>
                  <a:pt x="925201" y="0"/>
                </a:cubicBezTo>
                <a:cubicBezTo>
                  <a:pt x="1052118" y="-54490"/>
                  <a:pt x="1346222" y="19430"/>
                  <a:pt x="1492938" y="0"/>
                </a:cubicBezTo>
                <a:cubicBezTo>
                  <a:pt x="1639654" y="-19430"/>
                  <a:pt x="1758366" y="39897"/>
                  <a:pt x="2018621" y="0"/>
                </a:cubicBezTo>
                <a:cubicBezTo>
                  <a:pt x="2278876" y="-39897"/>
                  <a:pt x="2283164" y="17861"/>
                  <a:pt x="2502249" y="0"/>
                </a:cubicBezTo>
                <a:cubicBezTo>
                  <a:pt x="2721334" y="-17861"/>
                  <a:pt x="2820730" y="43742"/>
                  <a:pt x="3069986" y="0"/>
                </a:cubicBezTo>
                <a:cubicBezTo>
                  <a:pt x="3319242" y="-43742"/>
                  <a:pt x="3402112" y="3432"/>
                  <a:pt x="3595668" y="0"/>
                </a:cubicBezTo>
                <a:cubicBezTo>
                  <a:pt x="3789224" y="-3432"/>
                  <a:pt x="3939408" y="39888"/>
                  <a:pt x="4205460" y="0"/>
                </a:cubicBezTo>
                <a:cubicBezTo>
                  <a:pt x="4224743" y="134499"/>
                  <a:pt x="4180913" y="190813"/>
                  <a:pt x="4205460" y="310239"/>
                </a:cubicBezTo>
                <a:cubicBezTo>
                  <a:pt x="4230007" y="429665"/>
                  <a:pt x="4195421" y="534412"/>
                  <a:pt x="4205460" y="646331"/>
                </a:cubicBezTo>
                <a:cubicBezTo>
                  <a:pt x="4052403" y="699149"/>
                  <a:pt x="3914234" y="611359"/>
                  <a:pt x="3763887" y="646331"/>
                </a:cubicBezTo>
                <a:cubicBezTo>
                  <a:pt x="3613540" y="681303"/>
                  <a:pt x="3278386" y="596407"/>
                  <a:pt x="3154095" y="646331"/>
                </a:cubicBezTo>
                <a:cubicBezTo>
                  <a:pt x="3029804" y="696255"/>
                  <a:pt x="2951104" y="642829"/>
                  <a:pt x="2754576" y="646331"/>
                </a:cubicBezTo>
                <a:cubicBezTo>
                  <a:pt x="2558048" y="649833"/>
                  <a:pt x="2553323" y="637345"/>
                  <a:pt x="2355058" y="646331"/>
                </a:cubicBezTo>
                <a:cubicBezTo>
                  <a:pt x="2156793" y="655317"/>
                  <a:pt x="1973714" y="610700"/>
                  <a:pt x="1787321" y="646331"/>
                </a:cubicBezTo>
                <a:cubicBezTo>
                  <a:pt x="1600928" y="681962"/>
                  <a:pt x="1470518" y="619612"/>
                  <a:pt x="1345747" y="646331"/>
                </a:cubicBezTo>
                <a:cubicBezTo>
                  <a:pt x="1220976" y="673050"/>
                  <a:pt x="1013980" y="598947"/>
                  <a:pt x="820065" y="646331"/>
                </a:cubicBezTo>
                <a:cubicBezTo>
                  <a:pt x="626150" y="693715"/>
                  <a:pt x="327674" y="602553"/>
                  <a:pt x="0" y="646331"/>
                </a:cubicBezTo>
                <a:cubicBezTo>
                  <a:pt x="-20034" y="506862"/>
                  <a:pt x="9066" y="416381"/>
                  <a:pt x="0" y="342555"/>
                </a:cubicBezTo>
                <a:cubicBezTo>
                  <a:pt x="-9066" y="268729"/>
                  <a:pt x="15019" y="120566"/>
                  <a:pt x="0" y="0"/>
                </a:cubicBezTo>
                <a:close/>
              </a:path>
            </a:pathLst>
          </a:custGeom>
          <a:noFill/>
          <a:ln w="6350">
            <a:extLst>
              <a:ext uri="{C807C97D-BFC1-408E-A445-0C87EB9F89A2}">
                <ask:lineSketchStyleProps xmlns:ask="http://schemas.microsoft.com/office/drawing/2018/sketchyshapes" sd="1256686024">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3600" b="0" cap="none" spc="0" dirty="0">
                <a:ln w="0"/>
                <a:solidFill>
                  <a:schemeClr val="accent3"/>
                </a:solidFill>
                <a:effectLst>
                  <a:reflection blurRad="6350" stA="53000" endA="300" endPos="35500" dir="5400000" sy="-90000" algn="bl" rotWithShape="0"/>
                </a:effectLst>
                <a:latin typeface="Comic Sans MS" panose="030F0702030302020204" pitchFamily="66" charset="0"/>
              </a:rPr>
              <a:t>O</a:t>
            </a:r>
            <a:r>
              <a:rPr lang="en-US" sz="3600" b="0" cap="none" spc="0" dirty="0">
                <a:ln w="0"/>
                <a:solidFill>
                  <a:srgbClr val="FF3399"/>
                </a:solidFill>
                <a:effectLst>
                  <a:reflection blurRad="6350" stA="53000" endA="300" endPos="35500" dir="5400000" sy="-90000" algn="bl" rotWithShape="0"/>
                </a:effectLst>
                <a:latin typeface="Comic Sans MS" panose="030F0702030302020204" pitchFamily="66" charset="0"/>
              </a:rPr>
              <a:t>u</a:t>
            </a:r>
            <a:r>
              <a:rPr lang="en-US" sz="3600" b="0" cap="none" spc="0" dirty="0">
                <a:ln w="0"/>
                <a:solidFill>
                  <a:schemeClr val="accent4"/>
                </a:solidFill>
                <a:effectLst>
                  <a:reflection blurRad="6350" stA="53000" endA="300" endPos="35500" dir="5400000" sy="-90000" algn="bl" rotWithShape="0"/>
                </a:effectLst>
                <a:latin typeface="Comic Sans MS" panose="030F0702030302020204" pitchFamily="66" charset="0"/>
              </a:rPr>
              <a:t>t</a:t>
            </a:r>
            <a:r>
              <a:rPr lang="en-US" sz="3600" b="0" cap="none" spc="0" dirty="0">
                <a:ln w="0"/>
                <a:solidFill>
                  <a:schemeClr val="accent3"/>
                </a:solidFill>
                <a:effectLst>
                  <a:reflection blurRad="6350" stA="53000" endA="300" endPos="35500" dir="5400000" sy="-90000" algn="bl" rotWithShape="0"/>
                </a:effectLst>
                <a:latin typeface="Comic Sans MS" panose="030F0702030302020204" pitchFamily="66" charset="0"/>
              </a:rPr>
              <a:t> </a:t>
            </a:r>
            <a:r>
              <a:rPr lang="en-US" sz="3600" b="0" cap="none" spc="0" dirty="0">
                <a:ln w="0"/>
                <a:solidFill>
                  <a:schemeClr val="accent1"/>
                </a:solidFill>
                <a:effectLst>
                  <a:reflection blurRad="6350" stA="53000" endA="300" endPos="35500" dir="5400000" sy="-90000" algn="bl" rotWithShape="0"/>
                </a:effectLst>
                <a:latin typeface="Comic Sans MS" panose="030F0702030302020204" pitchFamily="66" charset="0"/>
              </a:rPr>
              <a:t>o</a:t>
            </a:r>
            <a:r>
              <a:rPr lang="en-US" sz="3600" b="0" cap="none" spc="0" dirty="0">
                <a:ln w="0"/>
                <a:solidFill>
                  <a:schemeClr val="accent5"/>
                </a:solidFill>
                <a:effectLst>
                  <a:reflection blurRad="6350" stA="53000" endA="300" endPos="35500" dir="5400000" sy="-90000" algn="bl" rotWithShape="0"/>
                </a:effectLst>
                <a:latin typeface="Comic Sans MS" panose="030F0702030302020204" pitchFamily="66" charset="0"/>
              </a:rPr>
              <a:t>f</a:t>
            </a:r>
            <a:r>
              <a:rPr lang="en-US" sz="3600" b="0" cap="none" spc="0" dirty="0">
                <a:ln w="0"/>
                <a:solidFill>
                  <a:schemeClr val="accent3"/>
                </a:solidFill>
                <a:effectLst>
                  <a:reflection blurRad="6350" stA="53000" endA="300" endPos="35500" dir="5400000" sy="-90000" algn="bl" rotWithShape="0"/>
                </a:effectLst>
                <a:latin typeface="Comic Sans MS" panose="030F0702030302020204" pitchFamily="66" charset="0"/>
              </a:rPr>
              <a:t> </a:t>
            </a:r>
            <a:r>
              <a:rPr lang="en-US" sz="3600" b="0" cap="none" spc="0" dirty="0">
                <a:ln w="0"/>
                <a:solidFill>
                  <a:srgbClr val="FF0000"/>
                </a:solidFill>
                <a:effectLst>
                  <a:reflection blurRad="6350" stA="53000" endA="300" endPos="35500" dir="5400000" sy="-90000" algn="bl" rotWithShape="0"/>
                </a:effectLst>
                <a:latin typeface="Comic Sans MS" panose="030F0702030302020204" pitchFamily="66" charset="0"/>
              </a:rPr>
              <a:t>O</a:t>
            </a:r>
            <a:r>
              <a:rPr lang="en-US" sz="3600" b="0" cap="none" spc="0" dirty="0">
                <a:ln w="0"/>
                <a:solidFill>
                  <a:srgbClr val="00B050"/>
                </a:solidFill>
                <a:effectLst>
                  <a:reflection blurRad="6350" stA="53000" endA="300" endPos="35500" dir="5400000" sy="-90000" algn="bl" rotWithShape="0"/>
                </a:effectLst>
                <a:latin typeface="Comic Sans MS" panose="030F0702030302020204" pitchFamily="66" charset="0"/>
              </a:rPr>
              <a:t>f</a:t>
            </a:r>
            <a:r>
              <a:rPr lang="en-US" sz="3600" b="0" cap="none" spc="0" dirty="0">
                <a:ln w="0"/>
                <a:solidFill>
                  <a:schemeClr val="accent6">
                    <a:lumMod val="60000"/>
                    <a:lumOff val="40000"/>
                  </a:schemeClr>
                </a:solidFill>
                <a:effectLst>
                  <a:reflection blurRad="6350" stA="53000" endA="300" endPos="35500" dir="5400000" sy="-90000" algn="bl" rotWithShape="0"/>
                </a:effectLst>
                <a:latin typeface="Comic Sans MS" panose="030F0702030302020204" pitchFamily="66" charset="0"/>
              </a:rPr>
              <a:t>f</a:t>
            </a:r>
            <a:r>
              <a:rPr lang="en-US" sz="3600" b="0" cap="none" spc="0" dirty="0">
                <a:ln w="0"/>
                <a:solidFill>
                  <a:srgbClr val="FFFF00"/>
                </a:solidFill>
                <a:effectLst>
                  <a:reflection blurRad="6350" stA="53000" endA="300" endPos="35500" dir="5400000" sy="-90000" algn="bl" rotWithShape="0"/>
                </a:effectLst>
                <a:latin typeface="Comic Sans MS" panose="030F0702030302020204" pitchFamily="66" charset="0"/>
              </a:rPr>
              <a:t>i</a:t>
            </a:r>
            <a:r>
              <a:rPr lang="en-US" sz="3600" b="0" cap="none" spc="0" dirty="0">
                <a:ln w="0"/>
                <a:solidFill>
                  <a:srgbClr val="66FFFF"/>
                </a:solidFill>
                <a:effectLst>
                  <a:reflection blurRad="6350" stA="53000" endA="300" endPos="35500" dir="5400000" sy="-90000" algn="bl" rotWithShape="0"/>
                </a:effectLst>
                <a:latin typeface="Comic Sans MS" panose="030F0702030302020204" pitchFamily="66" charset="0"/>
              </a:rPr>
              <a:t>c</a:t>
            </a:r>
            <a:r>
              <a:rPr lang="en-US" sz="3600" b="0" cap="none" spc="0" dirty="0">
                <a:ln w="0"/>
                <a:solidFill>
                  <a:srgbClr val="9999FF"/>
                </a:solidFill>
                <a:effectLst>
                  <a:reflection blurRad="6350" stA="53000" endA="300" endPos="35500" dir="5400000" sy="-90000" algn="bl" rotWithShape="0"/>
                </a:effectLst>
                <a:latin typeface="Comic Sans MS" panose="030F0702030302020204" pitchFamily="66" charset="0"/>
              </a:rPr>
              <a:t>e</a:t>
            </a:r>
          </a:p>
        </p:txBody>
      </p:sp>
    </p:spTree>
    <p:extLst>
      <p:ext uri="{BB962C8B-B14F-4D97-AF65-F5344CB8AC3E}">
        <p14:creationId xmlns:p14="http://schemas.microsoft.com/office/powerpoint/2010/main" val="2076503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34290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Medical Wellness Cover</a:t>
            </a:r>
            <a:endParaRPr lang="en-IN" sz="1800" u="sng" kern="0" dirty="0" err="1">
              <a:solidFill>
                <a:schemeClr val="accent1"/>
              </a:solidFill>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2BB159A7-B2B6-4589-B123-396AA315C29A}"/>
              </a:ext>
            </a:extLst>
          </p:cNvPr>
          <p:cNvSpPr txBox="1"/>
          <p:nvPr/>
        </p:nvSpPr>
        <p:spPr>
          <a:xfrm>
            <a:off x="2255520" y="-307340"/>
            <a:ext cx="1920240" cy="64633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dirty="0">
                <a:solidFill>
                  <a:schemeClr val="accent3"/>
                </a:solidFill>
                <a:effectLst/>
                <a:latin typeface="Arial" panose="020B0604020202020204" pitchFamily="34" charset="0"/>
                <a:ea typeface="Calibri" panose="020F0502020204030204" pitchFamily="34" charset="0"/>
              </a:rPr>
              <a:t>Comprehensive medical coverage National Insurance Company Ltd</a:t>
            </a:r>
            <a:endParaRPr lang="en-IN" sz="900" kern="0" dirty="0">
              <a:solidFill>
                <a:schemeClr val="accent3"/>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40D1CEED-51F9-4190-9320-38E9BCB290E3}"/>
              </a:ext>
            </a:extLst>
          </p:cNvPr>
          <p:cNvPicPr>
            <a:picLocks noChangeAspect="1"/>
          </p:cNvPicPr>
          <p:nvPr/>
        </p:nvPicPr>
        <p:blipFill>
          <a:blip r:embed="rId2"/>
          <a:stretch>
            <a:fillRect/>
          </a:stretch>
        </p:blipFill>
        <p:spPr>
          <a:xfrm>
            <a:off x="14507" y="-328870"/>
            <a:ext cx="2223710" cy="2223710"/>
          </a:xfrm>
          <a:prstGeom prst="rect">
            <a:avLst/>
          </a:prstGeom>
        </p:spPr>
      </p:pic>
    </p:spTree>
    <p:extLst>
      <p:ext uri="{BB962C8B-B14F-4D97-AF65-F5344CB8AC3E}">
        <p14:creationId xmlns:p14="http://schemas.microsoft.com/office/powerpoint/2010/main" val="877700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34290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Life Insurance</a:t>
            </a:r>
            <a:endParaRPr lang="en-IN" sz="1800" u="sng" kern="0" dirty="0" err="1">
              <a:solidFill>
                <a:schemeClr val="accent1"/>
              </a:solidFill>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2BB159A7-B2B6-4589-B123-396AA315C29A}"/>
              </a:ext>
            </a:extLst>
          </p:cNvPr>
          <p:cNvSpPr txBox="1"/>
          <p:nvPr/>
        </p:nvSpPr>
        <p:spPr>
          <a:xfrm>
            <a:off x="2255520" y="-307340"/>
            <a:ext cx="1920240" cy="73866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200" dirty="0">
                <a:solidFill>
                  <a:schemeClr val="accent6">
                    <a:lumMod val="20000"/>
                    <a:lumOff val="80000"/>
                  </a:schemeClr>
                </a:solidFill>
                <a:effectLst/>
                <a:latin typeface="Arial" panose="020B0604020202020204" pitchFamily="34" charset="0"/>
                <a:ea typeface="Calibri" panose="020F0502020204030204" pitchFamily="34" charset="0"/>
              </a:rPr>
              <a:t>3 Times of TTC with a minimum of INR 20 Lacs Aditya Birla Sun Life Insurance Co. Ltd </a:t>
            </a:r>
            <a:endParaRPr lang="en-IN" sz="600" kern="0" dirty="0">
              <a:solidFill>
                <a:schemeClr val="accent6">
                  <a:lumMod val="20000"/>
                  <a:lumOff val="80000"/>
                </a:schemeClr>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128ABB1A-4E83-4E54-A7E8-49292DBEB179}"/>
              </a:ext>
            </a:extLst>
          </p:cNvPr>
          <p:cNvPicPr>
            <a:picLocks noChangeAspect="1"/>
          </p:cNvPicPr>
          <p:nvPr/>
        </p:nvPicPr>
        <p:blipFill>
          <a:blip r:embed="rId2"/>
          <a:stretch>
            <a:fillRect/>
          </a:stretch>
        </p:blipFill>
        <p:spPr>
          <a:xfrm>
            <a:off x="0" y="-450282"/>
            <a:ext cx="2223202" cy="2223202"/>
          </a:xfrm>
          <a:prstGeom prst="rect">
            <a:avLst/>
          </a:prstGeom>
        </p:spPr>
      </p:pic>
    </p:spTree>
    <p:extLst>
      <p:ext uri="{BB962C8B-B14F-4D97-AF65-F5344CB8AC3E}">
        <p14:creationId xmlns:p14="http://schemas.microsoft.com/office/powerpoint/2010/main" val="2135482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34290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Accident Insurance</a:t>
            </a:r>
            <a:endParaRPr lang="en-IN" sz="1800" u="sng" kern="0" dirty="0" err="1">
              <a:solidFill>
                <a:schemeClr val="accent1"/>
              </a:solidFill>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2BB159A7-B2B6-4589-B123-396AA315C29A}"/>
              </a:ext>
            </a:extLst>
          </p:cNvPr>
          <p:cNvSpPr txBox="1"/>
          <p:nvPr/>
        </p:nvSpPr>
        <p:spPr>
          <a:xfrm>
            <a:off x="2255520" y="-307340"/>
            <a:ext cx="1920240" cy="86177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400" dirty="0">
                <a:solidFill>
                  <a:srgbClr val="66FFFF"/>
                </a:solidFill>
                <a:effectLst/>
                <a:latin typeface="Arial" panose="020B0604020202020204" pitchFamily="34" charset="0"/>
                <a:ea typeface="Calibri" panose="020F0502020204030204" pitchFamily="34" charset="0"/>
              </a:rPr>
              <a:t>Sum Insured –3 Times of TTC with minimum INR 20 Lacs and maximum 50 Lacs</a:t>
            </a:r>
            <a:endParaRPr lang="en-IN" sz="400" kern="0" dirty="0">
              <a:solidFill>
                <a:srgbClr val="66FFFF"/>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AA85374C-47F5-4508-B4DA-6BB59E443B8A}"/>
              </a:ext>
            </a:extLst>
          </p:cNvPr>
          <p:cNvPicPr>
            <a:picLocks noChangeAspect="1"/>
          </p:cNvPicPr>
          <p:nvPr/>
        </p:nvPicPr>
        <p:blipFill>
          <a:blip r:embed="rId2"/>
          <a:stretch>
            <a:fillRect/>
          </a:stretch>
        </p:blipFill>
        <p:spPr>
          <a:xfrm>
            <a:off x="86135" y="-262322"/>
            <a:ext cx="1923482" cy="1923482"/>
          </a:xfrm>
          <a:prstGeom prst="rect">
            <a:avLst/>
          </a:prstGeom>
        </p:spPr>
      </p:pic>
    </p:spTree>
    <p:extLst>
      <p:ext uri="{BB962C8B-B14F-4D97-AF65-F5344CB8AC3E}">
        <p14:creationId xmlns:p14="http://schemas.microsoft.com/office/powerpoint/2010/main" val="2169528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34290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553998"/>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Company Car Fuel Allowance and Driver Salary reimbursement </a:t>
            </a:r>
            <a:endParaRPr lang="en-IN" sz="1800" u="sng" kern="0" dirty="0" err="1">
              <a:solidFill>
                <a:schemeClr val="accent1"/>
              </a:solidFill>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2BB159A7-B2B6-4589-B123-396AA315C29A}"/>
              </a:ext>
            </a:extLst>
          </p:cNvPr>
          <p:cNvSpPr txBox="1"/>
          <p:nvPr/>
        </p:nvSpPr>
        <p:spPr>
          <a:xfrm>
            <a:off x="2255520" y="-307340"/>
            <a:ext cx="1920240" cy="129266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400" dirty="0">
                <a:solidFill>
                  <a:schemeClr val="accent3"/>
                </a:solidFill>
                <a:effectLst/>
                <a:latin typeface="Arial" panose="020B0604020202020204" pitchFamily="34" charset="0"/>
                <a:ea typeface="Calibri" panose="020F0502020204030204" pitchFamily="34" charset="0"/>
              </a:rPr>
              <a:t>Leasing enables you to obtain the use of a car for which you pay a series of contractual, periodic, and deductible payments </a:t>
            </a:r>
            <a:endParaRPr lang="en-IN" sz="200" kern="0" dirty="0">
              <a:solidFill>
                <a:schemeClr val="accent3"/>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EA4B43DC-B3C4-4AB9-A1CA-29D89EAF6EE3}"/>
              </a:ext>
            </a:extLst>
          </p:cNvPr>
          <p:cNvPicPr>
            <a:picLocks noChangeAspect="1"/>
          </p:cNvPicPr>
          <p:nvPr/>
        </p:nvPicPr>
        <p:blipFill>
          <a:blip r:embed="rId2"/>
          <a:stretch>
            <a:fillRect/>
          </a:stretch>
        </p:blipFill>
        <p:spPr>
          <a:xfrm>
            <a:off x="0" y="-506670"/>
            <a:ext cx="2503110" cy="2503110"/>
          </a:xfrm>
          <a:prstGeom prst="rect">
            <a:avLst/>
          </a:prstGeom>
        </p:spPr>
      </p:pic>
    </p:spTree>
    <p:extLst>
      <p:ext uri="{BB962C8B-B14F-4D97-AF65-F5344CB8AC3E}">
        <p14:creationId xmlns:p14="http://schemas.microsoft.com/office/powerpoint/2010/main" val="238420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34290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Meal Program</a:t>
            </a:r>
            <a:endParaRPr lang="en-IN" sz="1800" u="sng" kern="0" dirty="0" err="1">
              <a:solidFill>
                <a:schemeClr val="accent1"/>
              </a:solidFill>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2BB159A7-B2B6-4589-B123-396AA315C29A}"/>
              </a:ext>
            </a:extLst>
          </p:cNvPr>
          <p:cNvSpPr txBox="1"/>
          <p:nvPr/>
        </p:nvSpPr>
        <p:spPr>
          <a:xfrm>
            <a:off x="2255520" y="-307340"/>
            <a:ext cx="1920240"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400" dirty="0">
                <a:solidFill>
                  <a:schemeClr val="accent3"/>
                </a:solidFill>
                <a:effectLst/>
                <a:latin typeface="Arial" panose="020B0604020202020204" pitchFamily="34" charset="0"/>
                <a:ea typeface="Calibri" panose="020F0502020204030204" pitchFamily="34" charset="0"/>
              </a:rPr>
              <a:t>Meal …..</a:t>
            </a:r>
            <a:endParaRPr lang="en-IN" sz="200" kern="0" dirty="0">
              <a:solidFill>
                <a:schemeClr val="accent3"/>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F9372EEF-80A6-49D9-B09B-BC5BE83D1BF1}"/>
              </a:ext>
            </a:extLst>
          </p:cNvPr>
          <p:cNvPicPr>
            <a:picLocks noChangeAspect="1"/>
          </p:cNvPicPr>
          <p:nvPr/>
        </p:nvPicPr>
        <p:blipFill>
          <a:blip r:embed="rId2"/>
          <a:stretch>
            <a:fillRect/>
          </a:stretch>
        </p:blipFill>
        <p:spPr>
          <a:xfrm>
            <a:off x="0" y="-640080"/>
            <a:ext cx="2377440" cy="2377440"/>
          </a:xfrm>
          <a:prstGeom prst="rect">
            <a:avLst/>
          </a:prstGeom>
        </p:spPr>
      </p:pic>
    </p:spTree>
    <p:extLst>
      <p:ext uri="{BB962C8B-B14F-4D97-AF65-F5344CB8AC3E}">
        <p14:creationId xmlns:p14="http://schemas.microsoft.com/office/powerpoint/2010/main" val="4120064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34290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Higher Education</a:t>
            </a:r>
            <a:endParaRPr lang="en-IN" sz="1800" u="sng" kern="0" dirty="0" err="1">
              <a:solidFill>
                <a:schemeClr val="accent1"/>
              </a:solidFill>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2BB159A7-B2B6-4589-B123-396AA315C29A}"/>
              </a:ext>
            </a:extLst>
          </p:cNvPr>
          <p:cNvSpPr txBox="1"/>
          <p:nvPr/>
        </p:nvSpPr>
        <p:spPr>
          <a:xfrm>
            <a:off x="30480" y="-307340"/>
            <a:ext cx="1920240" cy="193899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400" dirty="0">
                <a:solidFill>
                  <a:srgbClr val="FF3399"/>
                </a:solidFill>
                <a:effectLst/>
                <a:latin typeface="Arial" panose="020B0604020202020204" pitchFamily="34" charset="0"/>
                <a:ea typeface="Calibri" panose="020F0502020204030204" pitchFamily="34" charset="0"/>
              </a:rPr>
              <a:t>Employees are encouraged to develop in their current roles and fulfill responsibilities at SAP Fioneer better. Reimbursement of 75% of the fees up to the maximum of INR 5L is possible</a:t>
            </a:r>
            <a:endParaRPr lang="en-IN" sz="100" kern="0" dirty="0">
              <a:solidFill>
                <a:srgbClr val="FF3399"/>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809BC3B2-4BF8-45E5-9E10-227F191FCDAA}"/>
              </a:ext>
            </a:extLst>
          </p:cNvPr>
          <p:cNvPicPr>
            <a:picLocks noChangeAspect="1"/>
          </p:cNvPicPr>
          <p:nvPr/>
        </p:nvPicPr>
        <p:blipFill>
          <a:blip r:embed="rId2"/>
          <a:stretch>
            <a:fillRect/>
          </a:stretch>
        </p:blipFill>
        <p:spPr>
          <a:xfrm>
            <a:off x="1874520" y="-654844"/>
            <a:ext cx="2693988" cy="2693988"/>
          </a:xfrm>
          <a:prstGeom prst="rect">
            <a:avLst/>
          </a:prstGeom>
        </p:spPr>
      </p:pic>
    </p:spTree>
    <p:extLst>
      <p:ext uri="{BB962C8B-B14F-4D97-AF65-F5344CB8AC3E}">
        <p14:creationId xmlns:p14="http://schemas.microsoft.com/office/powerpoint/2010/main" val="3712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no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IN"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27A90ABA-AC56-419C-BE95-E5638E979CA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Organization Structure</a:t>
            </a:r>
            <a:endParaRPr lang="en-IN" sz="1800" u="sng" kern="0" dirty="0" err="1">
              <a:solidFill>
                <a:schemeClr val="accent1"/>
              </a:solidFill>
              <a:ea typeface="Arial Unicode MS" pitchFamily="34" charset="-128"/>
              <a:cs typeface="Arial Unicode MS" pitchFamily="34" charset="-128"/>
            </a:endParaRPr>
          </a:p>
        </p:txBody>
      </p:sp>
      <p:pic>
        <p:nvPicPr>
          <p:cNvPr id="5" name="Picture 2" descr="Organization Structure">
            <a:extLst>
              <a:ext uri="{FF2B5EF4-FFF2-40B4-BE49-F238E27FC236}">
                <a16:creationId xmlns:a16="http://schemas.microsoft.com/office/drawing/2014/main" id="{DB2B16F4-B6C8-4A7E-88DC-CB8BFCBB5C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19"/>
          <a:stretch/>
        </p:blipFill>
        <p:spPr bwMode="auto">
          <a:xfrm>
            <a:off x="0" y="6875"/>
            <a:ext cx="4319588" cy="2275841"/>
          </a:xfrm>
          <a:custGeom>
            <a:avLst/>
            <a:gdLst>
              <a:gd name="connsiteX0" fmla="*/ 0 w 4319588"/>
              <a:gd name="connsiteY0" fmla="*/ 0 h 2275841"/>
              <a:gd name="connsiteX1" fmla="*/ 660280 w 4319588"/>
              <a:gd name="connsiteY1" fmla="*/ 0 h 2275841"/>
              <a:gd name="connsiteX2" fmla="*/ 1190972 w 4319588"/>
              <a:gd name="connsiteY2" fmla="*/ 0 h 2275841"/>
              <a:gd name="connsiteX3" fmla="*/ 1678468 w 4319588"/>
              <a:gd name="connsiteY3" fmla="*/ 0 h 2275841"/>
              <a:gd name="connsiteX4" fmla="*/ 2295552 w 4319588"/>
              <a:gd name="connsiteY4" fmla="*/ 0 h 2275841"/>
              <a:gd name="connsiteX5" fmla="*/ 2826245 w 4319588"/>
              <a:gd name="connsiteY5" fmla="*/ 0 h 2275841"/>
              <a:gd name="connsiteX6" fmla="*/ 3356937 w 4319588"/>
              <a:gd name="connsiteY6" fmla="*/ 0 h 2275841"/>
              <a:gd name="connsiteX7" fmla="*/ 4319588 w 4319588"/>
              <a:gd name="connsiteY7" fmla="*/ 0 h 2275841"/>
              <a:gd name="connsiteX8" fmla="*/ 4319588 w 4319588"/>
              <a:gd name="connsiteY8" fmla="*/ 568960 h 2275841"/>
              <a:gd name="connsiteX9" fmla="*/ 4319588 w 4319588"/>
              <a:gd name="connsiteY9" fmla="*/ 1069645 h 2275841"/>
              <a:gd name="connsiteX10" fmla="*/ 4319588 w 4319588"/>
              <a:gd name="connsiteY10" fmla="*/ 1684122 h 2275841"/>
              <a:gd name="connsiteX11" fmla="*/ 4319588 w 4319588"/>
              <a:gd name="connsiteY11" fmla="*/ 2275841 h 2275841"/>
              <a:gd name="connsiteX12" fmla="*/ 3659308 w 4319588"/>
              <a:gd name="connsiteY12" fmla="*/ 2275841 h 2275841"/>
              <a:gd name="connsiteX13" fmla="*/ 3085420 w 4319588"/>
              <a:gd name="connsiteY13" fmla="*/ 2275841 h 2275841"/>
              <a:gd name="connsiteX14" fmla="*/ 2597924 w 4319588"/>
              <a:gd name="connsiteY14" fmla="*/ 2275841 h 2275841"/>
              <a:gd name="connsiteX15" fmla="*/ 1980840 w 4319588"/>
              <a:gd name="connsiteY15" fmla="*/ 2275841 h 2275841"/>
              <a:gd name="connsiteX16" fmla="*/ 1363756 w 4319588"/>
              <a:gd name="connsiteY16" fmla="*/ 2275841 h 2275841"/>
              <a:gd name="connsiteX17" fmla="*/ 746672 w 4319588"/>
              <a:gd name="connsiteY17" fmla="*/ 2275841 h 2275841"/>
              <a:gd name="connsiteX18" fmla="*/ 0 w 4319588"/>
              <a:gd name="connsiteY18" fmla="*/ 2275841 h 2275841"/>
              <a:gd name="connsiteX19" fmla="*/ 0 w 4319588"/>
              <a:gd name="connsiteY19" fmla="*/ 1752398 h 2275841"/>
              <a:gd name="connsiteX20" fmla="*/ 0 w 4319588"/>
              <a:gd name="connsiteY20" fmla="*/ 1183437 h 2275841"/>
              <a:gd name="connsiteX21" fmla="*/ 0 w 4319588"/>
              <a:gd name="connsiteY21" fmla="*/ 614477 h 2275841"/>
              <a:gd name="connsiteX22" fmla="*/ 0 w 4319588"/>
              <a:gd name="connsiteY22" fmla="*/ 0 h 227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19588" h="2275841" extrusionOk="0">
                <a:moveTo>
                  <a:pt x="0" y="0"/>
                </a:moveTo>
                <a:cubicBezTo>
                  <a:pt x="296523" y="-4325"/>
                  <a:pt x="486737" y="-9232"/>
                  <a:pt x="660280" y="0"/>
                </a:cubicBezTo>
                <a:cubicBezTo>
                  <a:pt x="833823" y="9232"/>
                  <a:pt x="1073800" y="-20613"/>
                  <a:pt x="1190972" y="0"/>
                </a:cubicBezTo>
                <a:cubicBezTo>
                  <a:pt x="1308144" y="20613"/>
                  <a:pt x="1503313" y="-8800"/>
                  <a:pt x="1678468" y="0"/>
                </a:cubicBezTo>
                <a:cubicBezTo>
                  <a:pt x="1853623" y="8800"/>
                  <a:pt x="2019673" y="11468"/>
                  <a:pt x="2295552" y="0"/>
                </a:cubicBezTo>
                <a:cubicBezTo>
                  <a:pt x="2571431" y="-11468"/>
                  <a:pt x="2707445" y="-18337"/>
                  <a:pt x="2826245" y="0"/>
                </a:cubicBezTo>
                <a:cubicBezTo>
                  <a:pt x="2945045" y="18337"/>
                  <a:pt x="3219672" y="-26155"/>
                  <a:pt x="3356937" y="0"/>
                </a:cubicBezTo>
                <a:cubicBezTo>
                  <a:pt x="3494202" y="26155"/>
                  <a:pt x="3898093" y="-5592"/>
                  <a:pt x="4319588" y="0"/>
                </a:cubicBezTo>
                <a:cubicBezTo>
                  <a:pt x="4307908" y="159460"/>
                  <a:pt x="4311285" y="350077"/>
                  <a:pt x="4319588" y="568960"/>
                </a:cubicBezTo>
                <a:cubicBezTo>
                  <a:pt x="4327891" y="787843"/>
                  <a:pt x="4324852" y="866359"/>
                  <a:pt x="4319588" y="1069645"/>
                </a:cubicBezTo>
                <a:cubicBezTo>
                  <a:pt x="4314324" y="1272932"/>
                  <a:pt x="4306678" y="1395256"/>
                  <a:pt x="4319588" y="1684122"/>
                </a:cubicBezTo>
                <a:cubicBezTo>
                  <a:pt x="4332498" y="1972988"/>
                  <a:pt x="4300490" y="2138785"/>
                  <a:pt x="4319588" y="2275841"/>
                </a:cubicBezTo>
                <a:cubicBezTo>
                  <a:pt x="4183294" y="2307452"/>
                  <a:pt x="3886778" y="2243936"/>
                  <a:pt x="3659308" y="2275841"/>
                </a:cubicBezTo>
                <a:cubicBezTo>
                  <a:pt x="3431838" y="2307746"/>
                  <a:pt x="3348322" y="2267452"/>
                  <a:pt x="3085420" y="2275841"/>
                </a:cubicBezTo>
                <a:cubicBezTo>
                  <a:pt x="2822518" y="2284230"/>
                  <a:pt x="2786401" y="2285802"/>
                  <a:pt x="2597924" y="2275841"/>
                </a:cubicBezTo>
                <a:cubicBezTo>
                  <a:pt x="2409447" y="2265880"/>
                  <a:pt x="2184652" y="2302555"/>
                  <a:pt x="1980840" y="2275841"/>
                </a:cubicBezTo>
                <a:cubicBezTo>
                  <a:pt x="1777028" y="2249127"/>
                  <a:pt x="1637823" y="2259281"/>
                  <a:pt x="1363756" y="2275841"/>
                </a:cubicBezTo>
                <a:cubicBezTo>
                  <a:pt x="1089689" y="2292401"/>
                  <a:pt x="989241" y="2277450"/>
                  <a:pt x="746672" y="2275841"/>
                </a:cubicBezTo>
                <a:cubicBezTo>
                  <a:pt x="504103" y="2274232"/>
                  <a:pt x="163864" y="2263699"/>
                  <a:pt x="0" y="2275841"/>
                </a:cubicBezTo>
                <a:cubicBezTo>
                  <a:pt x="22522" y="2132529"/>
                  <a:pt x="-2404" y="1900343"/>
                  <a:pt x="0" y="1752398"/>
                </a:cubicBezTo>
                <a:cubicBezTo>
                  <a:pt x="2404" y="1604453"/>
                  <a:pt x="-14873" y="1315602"/>
                  <a:pt x="0" y="1183437"/>
                </a:cubicBezTo>
                <a:cubicBezTo>
                  <a:pt x="14873" y="1051272"/>
                  <a:pt x="-21722" y="841455"/>
                  <a:pt x="0" y="614477"/>
                </a:cubicBezTo>
                <a:cubicBezTo>
                  <a:pt x="21722" y="387499"/>
                  <a:pt x="24677" y="187908"/>
                  <a:pt x="0" y="0"/>
                </a:cubicBezTo>
                <a:close/>
              </a:path>
            </a:pathLst>
          </a:custGeom>
          <a:noFill/>
          <a:ln>
            <a:solidFill>
              <a:schemeClr val="tx1"/>
            </a:solidFill>
            <a:extLst>
              <a:ext uri="{C807C97D-BFC1-408E-A445-0C87EB9F89A2}">
                <ask:lineSketchStyleProps xmlns:ask="http://schemas.microsoft.com/office/drawing/2018/sketchyshapes" sd="3125991710">
                  <a:prstGeom prst="rect">
                    <a:avLst/>
                  </a:prstGeom>
                  <ask:type>
                    <ask:lineSketchFreehand/>
                  </ask:type>
                </ask:lineSketchStyleProps>
              </a:ext>
            </a:extLst>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72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34290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Fleet Management</a:t>
            </a:r>
            <a:endParaRPr lang="en-IN" sz="1800" u="sng" kern="0" dirty="0" err="1">
              <a:solidFill>
                <a:schemeClr val="accent1"/>
              </a:solidFill>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2BB159A7-B2B6-4589-B123-396AA315C29A}"/>
              </a:ext>
            </a:extLst>
          </p:cNvPr>
          <p:cNvSpPr txBox="1"/>
          <p:nvPr/>
        </p:nvSpPr>
        <p:spPr>
          <a:xfrm>
            <a:off x="2399348" y="-276860"/>
            <a:ext cx="1920240"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400" dirty="0">
                <a:solidFill>
                  <a:schemeClr val="accent4">
                    <a:lumMod val="40000"/>
                    <a:lumOff val="60000"/>
                  </a:schemeClr>
                </a:solidFill>
                <a:effectLst/>
                <a:latin typeface="Arial" panose="020B0604020202020204" pitchFamily="34" charset="0"/>
                <a:ea typeface="Calibri" panose="020F0502020204030204" pitchFamily="34" charset="0"/>
              </a:rPr>
              <a:t>Fleet….</a:t>
            </a:r>
            <a:endParaRPr lang="en-IN" sz="100" kern="0" dirty="0">
              <a:solidFill>
                <a:schemeClr val="accent4">
                  <a:lumMod val="40000"/>
                  <a:lumOff val="60000"/>
                </a:schemeClr>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E9772D1B-C028-46AA-9095-DF8D6E45C9BE}"/>
              </a:ext>
            </a:extLst>
          </p:cNvPr>
          <p:cNvPicPr>
            <a:picLocks noChangeAspect="1"/>
          </p:cNvPicPr>
          <p:nvPr/>
        </p:nvPicPr>
        <p:blipFill>
          <a:blip r:embed="rId2"/>
          <a:stretch>
            <a:fillRect/>
          </a:stretch>
        </p:blipFill>
        <p:spPr>
          <a:xfrm>
            <a:off x="-66265" y="-1112520"/>
            <a:ext cx="2309562" cy="2309562"/>
          </a:xfrm>
          <a:prstGeom prst="rect">
            <a:avLst/>
          </a:prstGeom>
        </p:spPr>
      </p:pic>
    </p:spTree>
    <p:extLst>
      <p:ext uri="{BB962C8B-B14F-4D97-AF65-F5344CB8AC3E}">
        <p14:creationId xmlns:p14="http://schemas.microsoft.com/office/powerpoint/2010/main" val="1204996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34290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Celebration Rewards</a:t>
            </a:r>
            <a:endParaRPr lang="en-IN" sz="1800" u="sng" kern="0" dirty="0" err="1">
              <a:solidFill>
                <a:schemeClr val="accent1"/>
              </a:solidFill>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2BB159A7-B2B6-4589-B123-396AA315C29A}"/>
              </a:ext>
            </a:extLst>
          </p:cNvPr>
          <p:cNvSpPr txBox="1"/>
          <p:nvPr/>
        </p:nvSpPr>
        <p:spPr>
          <a:xfrm>
            <a:off x="2399348" y="-276860"/>
            <a:ext cx="1920240"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dirty="0">
                <a:solidFill>
                  <a:schemeClr val="accent3"/>
                </a:solidFill>
                <a:effectLst/>
                <a:latin typeface="Arial" panose="020B0604020202020204" pitchFamily="34" charset="0"/>
                <a:ea typeface="Calibri" panose="020F0502020204030204" pitchFamily="34" charset="0"/>
              </a:rPr>
              <a:t>Wedding: 5,000 INR Childbirth: 2,000 INR</a:t>
            </a:r>
            <a:endParaRPr lang="en-IN" sz="100" kern="0" dirty="0">
              <a:solidFill>
                <a:schemeClr val="accent3"/>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41079010-3D98-405B-AE60-D77557E84934}"/>
              </a:ext>
            </a:extLst>
          </p:cNvPr>
          <p:cNvPicPr>
            <a:picLocks noChangeAspect="1"/>
          </p:cNvPicPr>
          <p:nvPr/>
        </p:nvPicPr>
        <p:blipFill>
          <a:blip r:embed="rId2"/>
          <a:stretch>
            <a:fillRect/>
          </a:stretch>
        </p:blipFill>
        <p:spPr>
          <a:xfrm>
            <a:off x="44290" y="-359351"/>
            <a:ext cx="2333149" cy="2333149"/>
          </a:xfrm>
          <a:prstGeom prst="rect">
            <a:avLst/>
          </a:prstGeom>
        </p:spPr>
      </p:pic>
    </p:spTree>
    <p:extLst>
      <p:ext uri="{BB962C8B-B14F-4D97-AF65-F5344CB8AC3E}">
        <p14:creationId xmlns:p14="http://schemas.microsoft.com/office/powerpoint/2010/main" val="1886569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34290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EAP</a:t>
            </a:r>
            <a:endParaRPr lang="en-IN" sz="1800" u="sng" kern="0" dirty="0" err="1">
              <a:solidFill>
                <a:schemeClr val="accent1"/>
              </a:solidFill>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2BB159A7-B2B6-4589-B123-396AA315C29A}"/>
              </a:ext>
            </a:extLst>
          </p:cNvPr>
          <p:cNvSpPr txBox="1"/>
          <p:nvPr/>
        </p:nvSpPr>
        <p:spPr>
          <a:xfrm>
            <a:off x="42228" y="-292100"/>
            <a:ext cx="1920240"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dirty="0">
                <a:solidFill>
                  <a:srgbClr val="66FFFF"/>
                </a:solidFill>
                <a:effectLst/>
                <a:latin typeface="Arial" panose="020B0604020202020204" pitchFamily="34" charset="0"/>
                <a:ea typeface="Calibri" panose="020F0502020204030204" pitchFamily="34" charset="0"/>
              </a:rPr>
              <a:t>Employee Assistance Program…..</a:t>
            </a:r>
            <a:endParaRPr lang="en-IN" sz="100" kern="0" dirty="0">
              <a:solidFill>
                <a:srgbClr val="66FFFF"/>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EA599DC8-3BB9-49EA-8E57-A35D983881F5}"/>
              </a:ext>
            </a:extLst>
          </p:cNvPr>
          <p:cNvPicPr>
            <a:picLocks noChangeAspect="1"/>
          </p:cNvPicPr>
          <p:nvPr/>
        </p:nvPicPr>
        <p:blipFill>
          <a:blip r:embed="rId2"/>
          <a:stretch>
            <a:fillRect/>
          </a:stretch>
        </p:blipFill>
        <p:spPr>
          <a:xfrm>
            <a:off x="1908017" y="-457200"/>
            <a:ext cx="2237263" cy="2237263"/>
          </a:xfrm>
          <a:prstGeom prst="rect">
            <a:avLst/>
          </a:prstGeom>
        </p:spPr>
      </p:pic>
    </p:spTree>
    <p:extLst>
      <p:ext uri="{BB962C8B-B14F-4D97-AF65-F5344CB8AC3E}">
        <p14:creationId xmlns:p14="http://schemas.microsoft.com/office/powerpoint/2010/main" val="751643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342900"/>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err="1">
                <a:solidFill>
                  <a:schemeClr val="accent1"/>
                </a:solidFill>
                <a:ea typeface="Arial Unicode MS" pitchFamily="34" charset="-128"/>
                <a:cs typeface="Arial Unicode MS" pitchFamily="34" charset="-128"/>
              </a:rPr>
              <a:t>DayCare</a:t>
            </a:r>
            <a:endParaRPr lang="en-IN" sz="1800" u="sng" kern="0" dirty="0" err="1">
              <a:solidFill>
                <a:schemeClr val="accent1"/>
              </a:solidFill>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2BB159A7-B2B6-4589-B123-396AA315C29A}"/>
              </a:ext>
            </a:extLst>
          </p:cNvPr>
          <p:cNvSpPr txBox="1"/>
          <p:nvPr/>
        </p:nvSpPr>
        <p:spPr>
          <a:xfrm rot="18901594">
            <a:off x="2057331" y="344247"/>
            <a:ext cx="2244107" cy="49244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3200" dirty="0">
                <a:solidFill>
                  <a:srgbClr val="FF3399"/>
                </a:solidFill>
                <a:effectLst/>
                <a:latin typeface="Arial" panose="020B0604020202020204" pitchFamily="34" charset="0"/>
                <a:ea typeface="Calibri" panose="020F0502020204030204" pitchFamily="34" charset="0"/>
              </a:rPr>
              <a:t>On-premise</a:t>
            </a:r>
            <a:endParaRPr lang="en-IN" sz="500" kern="0" dirty="0">
              <a:solidFill>
                <a:srgbClr val="FF3399"/>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733B874B-A82B-4244-A04E-DF90B7CE8200}"/>
              </a:ext>
            </a:extLst>
          </p:cNvPr>
          <p:cNvPicPr>
            <a:picLocks noChangeAspect="1"/>
          </p:cNvPicPr>
          <p:nvPr/>
        </p:nvPicPr>
        <p:blipFill>
          <a:blip r:embed="rId2"/>
          <a:stretch>
            <a:fillRect/>
          </a:stretch>
        </p:blipFill>
        <p:spPr>
          <a:xfrm>
            <a:off x="-50010" y="-337507"/>
            <a:ext cx="2356329" cy="2356329"/>
          </a:xfrm>
          <a:prstGeom prst="rect">
            <a:avLst/>
          </a:prstGeom>
        </p:spPr>
      </p:pic>
    </p:spTree>
    <p:extLst>
      <p:ext uri="{BB962C8B-B14F-4D97-AF65-F5344CB8AC3E}">
        <p14:creationId xmlns:p14="http://schemas.microsoft.com/office/powerpoint/2010/main" val="563245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Retirals</a:t>
            </a:r>
            <a:endParaRPr lang="en-IN" sz="1800" u="sng" kern="0" dirty="0" err="1">
              <a:solidFill>
                <a:schemeClr val="accent1"/>
              </a:solidFill>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8D6764CD-23E0-4D1A-B85E-A0CAD78F09A4}"/>
              </a:ext>
            </a:extLst>
          </p:cNvPr>
          <p:cNvSpPr txBox="1"/>
          <p:nvPr/>
        </p:nvSpPr>
        <p:spPr>
          <a:xfrm>
            <a:off x="48128" y="48126"/>
            <a:ext cx="1065652" cy="67710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100" dirty="0">
                <a:solidFill>
                  <a:schemeClr val="accent6">
                    <a:lumMod val="40000"/>
                    <a:lumOff val="60000"/>
                  </a:schemeClr>
                </a:solidFill>
                <a:effectLst/>
                <a:latin typeface="Arial" panose="020B0604020202020204" pitchFamily="34" charset="0"/>
                <a:ea typeface="Calibri" panose="020F0502020204030204" pitchFamily="34" charset="0"/>
              </a:rPr>
              <a:t>Full-Time Employees with completion of 5 years of service </a:t>
            </a:r>
            <a:endParaRPr lang="en-IN" sz="1100" kern="0" dirty="0">
              <a:solidFill>
                <a:schemeClr val="accent6">
                  <a:lumMod val="40000"/>
                  <a:lumOff val="60000"/>
                </a:schemeClr>
              </a:solidFill>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174A0FD0-408A-4C8C-A7D5-C63A8C535C3F}"/>
              </a:ext>
            </a:extLst>
          </p:cNvPr>
          <p:cNvSpPr txBox="1"/>
          <p:nvPr/>
        </p:nvSpPr>
        <p:spPr>
          <a:xfrm>
            <a:off x="1663797" y="48126"/>
            <a:ext cx="948776" cy="846386"/>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IN" sz="1100" dirty="0">
                <a:solidFill>
                  <a:schemeClr val="accent5">
                    <a:lumMod val="40000"/>
                    <a:lumOff val="60000"/>
                  </a:schemeClr>
                </a:solidFill>
                <a:effectLst/>
                <a:latin typeface="Arial" panose="020B0604020202020204" pitchFamily="34" charset="0"/>
                <a:ea typeface="Calibri" panose="020F0502020204030204" pitchFamily="34" charset="0"/>
              </a:rPr>
              <a:t>12% of the Basic Salary by each, employer &amp; employee </a:t>
            </a:r>
            <a:endParaRPr lang="en-IN" sz="1100" kern="0" dirty="0">
              <a:solidFill>
                <a:schemeClr val="accent5">
                  <a:lumMod val="40000"/>
                  <a:lumOff val="60000"/>
                </a:schemeClr>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6527D14-3ED0-4654-A19A-17567745B97E}"/>
              </a:ext>
            </a:extLst>
          </p:cNvPr>
          <p:cNvSpPr txBox="1"/>
          <p:nvPr/>
        </p:nvSpPr>
        <p:spPr>
          <a:xfrm>
            <a:off x="2921954" y="48128"/>
            <a:ext cx="1333787" cy="1015663"/>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IN" sz="1100" dirty="0">
                <a:solidFill>
                  <a:srgbClr val="9999FF"/>
                </a:solidFill>
                <a:effectLst/>
                <a:latin typeface="Arial" panose="020B0604020202020204" pitchFamily="34" charset="0"/>
                <a:ea typeface="Calibri" panose="020F0502020204030204" pitchFamily="34" charset="0"/>
              </a:rPr>
              <a:t>Voluntary - Up to 10% of Basic Salary (salary sacrifice) under section 80CCD (2) HDFC Securities</a:t>
            </a:r>
            <a:endParaRPr lang="en-IN" sz="1100" kern="0" dirty="0">
              <a:solidFill>
                <a:srgbClr val="9999FF"/>
              </a:solidFill>
              <a:ea typeface="Arial Unicode MS" pitchFamily="34" charset="-128"/>
              <a:cs typeface="Arial Unicode MS" pitchFamily="34" charset="-128"/>
            </a:endParaRPr>
          </a:p>
        </p:txBody>
      </p:sp>
      <p:pic>
        <p:nvPicPr>
          <p:cNvPr id="23" name="Picture 22">
            <a:extLst>
              <a:ext uri="{FF2B5EF4-FFF2-40B4-BE49-F238E27FC236}">
                <a16:creationId xmlns:a16="http://schemas.microsoft.com/office/drawing/2014/main" id="{8934FC0E-D439-495A-9742-72A2006190BD}"/>
              </a:ext>
            </a:extLst>
          </p:cNvPr>
          <p:cNvPicPr>
            <a:picLocks noChangeAspect="1"/>
          </p:cNvPicPr>
          <p:nvPr/>
        </p:nvPicPr>
        <p:blipFill>
          <a:blip r:embed="rId2"/>
          <a:stretch>
            <a:fillRect/>
          </a:stretch>
        </p:blipFill>
        <p:spPr>
          <a:xfrm>
            <a:off x="48125" y="1166185"/>
            <a:ext cx="1093155" cy="1093155"/>
          </a:xfrm>
          <a:prstGeom prst="rect">
            <a:avLst/>
          </a:prstGeom>
        </p:spPr>
      </p:pic>
      <p:pic>
        <p:nvPicPr>
          <p:cNvPr id="25" name="Picture 24">
            <a:extLst>
              <a:ext uri="{FF2B5EF4-FFF2-40B4-BE49-F238E27FC236}">
                <a16:creationId xmlns:a16="http://schemas.microsoft.com/office/drawing/2014/main" id="{EDB0952D-3D9F-46F5-80C1-392DCB23B797}"/>
              </a:ext>
            </a:extLst>
          </p:cNvPr>
          <p:cNvPicPr>
            <a:picLocks noChangeAspect="1"/>
          </p:cNvPicPr>
          <p:nvPr/>
        </p:nvPicPr>
        <p:blipFill>
          <a:blip r:embed="rId3"/>
          <a:stretch>
            <a:fillRect/>
          </a:stretch>
        </p:blipFill>
        <p:spPr>
          <a:xfrm>
            <a:off x="1473888" y="1058779"/>
            <a:ext cx="1422953" cy="1422953"/>
          </a:xfrm>
          <a:prstGeom prst="rect">
            <a:avLst/>
          </a:prstGeom>
        </p:spPr>
      </p:pic>
      <p:pic>
        <p:nvPicPr>
          <p:cNvPr id="27" name="Picture 26">
            <a:extLst>
              <a:ext uri="{FF2B5EF4-FFF2-40B4-BE49-F238E27FC236}">
                <a16:creationId xmlns:a16="http://schemas.microsoft.com/office/drawing/2014/main" id="{B3557AB9-B3D8-4956-8DB9-AFF0289A2E1D}"/>
              </a:ext>
            </a:extLst>
          </p:cNvPr>
          <p:cNvPicPr>
            <a:picLocks noChangeAspect="1"/>
          </p:cNvPicPr>
          <p:nvPr/>
        </p:nvPicPr>
        <p:blipFill>
          <a:blip r:embed="rId4"/>
          <a:stretch>
            <a:fillRect/>
          </a:stretch>
        </p:blipFill>
        <p:spPr>
          <a:xfrm>
            <a:off x="3198516" y="1158894"/>
            <a:ext cx="1121072" cy="1121072"/>
          </a:xfrm>
          <a:prstGeom prst="rect">
            <a:avLst/>
          </a:prstGeom>
        </p:spPr>
      </p:pic>
    </p:spTree>
    <p:extLst>
      <p:ext uri="{BB962C8B-B14F-4D97-AF65-F5344CB8AC3E}">
        <p14:creationId xmlns:p14="http://schemas.microsoft.com/office/powerpoint/2010/main" val="1638506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Rewards and Recognitions</a:t>
            </a:r>
            <a:endParaRPr lang="en-IN" sz="1800" u="sng" kern="0" dirty="0" err="1">
              <a:solidFill>
                <a:schemeClr val="accent1"/>
              </a:solidFill>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8D6764CD-23E0-4D1A-B85E-A0CAD78F09A4}"/>
              </a:ext>
            </a:extLst>
          </p:cNvPr>
          <p:cNvSpPr txBox="1"/>
          <p:nvPr/>
        </p:nvSpPr>
        <p:spPr>
          <a:xfrm>
            <a:off x="48128" y="48126"/>
            <a:ext cx="1065652" cy="118494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100" dirty="0">
                <a:solidFill>
                  <a:srgbClr val="0070C0"/>
                </a:solidFill>
                <a:effectLst/>
                <a:latin typeface="Arial" panose="020B0604020202020204" pitchFamily="34" charset="0"/>
                <a:ea typeface="Calibri" panose="020F0502020204030204" pitchFamily="34" charset="0"/>
              </a:rPr>
              <a:t>LSA to recognize and demonstrate the appreciation of loyalty and commitment of long-serving employees </a:t>
            </a:r>
            <a:endParaRPr lang="en-IN" sz="1100" kern="0" dirty="0">
              <a:solidFill>
                <a:srgbClr val="0070C0"/>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6527D14-3ED0-4654-A19A-17567745B97E}"/>
              </a:ext>
            </a:extLst>
          </p:cNvPr>
          <p:cNvSpPr txBox="1"/>
          <p:nvPr/>
        </p:nvSpPr>
        <p:spPr>
          <a:xfrm>
            <a:off x="2921954" y="48128"/>
            <a:ext cx="1333787" cy="169277"/>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IN" sz="1100" dirty="0">
                <a:solidFill>
                  <a:srgbClr val="00FF99"/>
                </a:solidFill>
                <a:effectLst/>
                <a:latin typeface="Arial" panose="020B0604020202020204" pitchFamily="34" charset="0"/>
                <a:ea typeface="Calibri" panose="020F0502020204030204" pitchFamily="34" charset="0"/>
              </a:rPr>
              <a:t>Appreciate…..</a:t>
            </a:r>
            <a:endParaRPr lang="en-IN" sz="1100" kern="0" dirty="0">
              <a:solidFill>
                <a:srgbClr val="00FF99"/>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6FCBD07E-6B5A-4577-AF36-631AD0D22E84}"/>
              </a:ext>
            </a:extLst>
          </p:cNvPr>
          <p:cNvPicPr>
            <a:picLocks noChangeAspect="1"/>
          </p:cNvPicPr>
          <p:nvPr/>
        </p:nvPicPr>
        <p:blipFill>
          <a:blip r:embed="rId2"/>
          <a:stretch>
            <a:fillRect/>
          </a:stretch>
        </p:blipFill>
        <p:spPr>
          <a:xfrm>
            <a:off x="3139215" y="1073718"/>
            <a:ext cx="1275305" cy="1275305"/>
          </a:xfrm>
          <a:prstGeom prst="rect">
            <a:avLst/>
          </a:prstGeom>
        </p:spPr>
      </p:pic>
      <p:pic>
        <p:nvPicPr>
          <p:cNvPr id="5" name="Picture 4">
            <a:extLst>
              <a:ext uri="{FF2B5EF4-FFF2-40B4-BE49-F238E27FC236}">
                <a16:creationId xmlns:a16="http://schemas.microsoft.com/office/drawing/2014/main" id="{755F111B-21A1-400D-B19C-F9A773217F51}"/>
              </a:ext>
            </a:extLst>
          </p:cNvPr>
          <p:cNvPicPr>
            <a:picLocks noChangeAspect="1"/>
          </p:cNvPicPr>
          <p:nvPr/>
        </p:nvPicPr>
        <p:blipFill>
          <a:blip r:embed="rId3"/>
          <a:stretch>
            <a:fillRect/>
          </a:stretch>
        </p:blipFill>
        <p:spPr>
          <a:xfrm>
            <a:off x="-183105" y="1175318"/>
            <a:ext cx="1133065" cy="1133065"/>
          </a:xfrm>
          <a:prstGeom prst="rect">
            <a:avLst/>
          </a:prstGeom>
        </p:spPr>
      </p:pic>
    </p:spTree>
    <p:extLst>
      <p:ext uri="{BB962C8B-B14F-4D97-AF65-F5344CB8AC3E}">
        <p14:creationId xmlns:p14="http://schemas.microsoft.com/office/powerpoint/2010/main" val="642840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Learning</a:t>
            </a:r>
            <a:endParaRPr lang="en-IN" sz="1800" u="sng" kern="0" dirty="0" err="1">
              <a:solidFill>
                <a:schemeClr val="accent1"/>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6527D14-3ED0-4654-A19A-17567745B97E}"/>
              </a:ext>
            </a:extLst>
          </p:cNvPr>
          <p:cNvSpPr txBox="1"/>
          <p:nvPr/>
        </p:nvSpPr>
        <p:spPr>
          <a:xfrm>
            <a:off x="1818640" y="48128"/>
            <a:ext cx="2437101"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solidFill>
                  <a:srgbClr val="00B0F0"/>
                </a:solidFill>
                <a:effectLst/>
                <a:latin typeface="Arial" panose="020B0604020202020204" pitchFamily="34" charset="0"/>
                <a:ea typeface="Calibri" panose="020F0502020204030204" pitchFamily="34" charset="0"/>
              </a:rPr>
              <a:t>For all questions or inquiries on the topic of learning, you can contact internal.training@sapfioneer.com</a:t>
            </a:r>
            <a:endParaRPr lang="en-IN" sz="1200" kern="0" dirty="0">
              <a:solidFill>
                <a:srgbClr val="00B0F0"/>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3D201DDA-C05B-44C7-9491-465BBE48B78F}"/>
              </a:ext>
            </a:extLst>
          </p:cNvPr>
          <p:cNvPicPr>
            <a:picLocks noChangeAspect="1"/>
          </p:cNvPicPr>
          <p:nvPr/>
        </p:nvPicPr>
        <p:blipFill>
          <a:blip r:embed="rId2"/>
          <a:stretch>
            <a:fillRect/>
          </a:stretch>
        </p:blipFill>
        <p:spPr>
          <a:xfrm>
            <a:off x="-238985" y="-170882"/>
            <a:ext cx="2416242" cy="2416242"/>
          </a:xfrm>
          <a:prstGeom prst="rect">
            <a:avLst/>
          </a:prstGeom>
        </p:spPr>
      </p:pic>
    </p:spTree>
    <p:extLst>
      <p:ext uri="{BB962C8B-B14F-4D97-AF65-F5344CB8AC3E}">
        <p14:creationId xmlns:p14="http://schemas.microsoft.com/office/powerpoint/2010/main" val="3018645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travel</a:t>
            </a:r>
            <a:endParaRPr lang="en-IN" sz="1800" u="sng" kern="0" dirty="0" err="1">
              <a:solidFill>
                <a:schemeClr val="accent1"/>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6527D14-3ED0-4654-A19A-17567745B97E}"/>
              </a:ext>
            </a:extLst>
          </p:cNvPr>
          <p:cNvSpPr txBox="1"/>
          <p:nvPr/>
        </p:nvSpPr>
        <p:spPr>
          <a:xfrm>
            <a:off x="60961" y="0"/>
            <a:ext cx="2052320" cy="221599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solidFill>
                  <a:srgbClr val="00B0F0"/>
                </a:solidFill>
                <a:effectLst/>
                <a:latin typeface="Arial" panose="020B0604020202020204" pitchFamily="34" charset="0"/>
                <a:ea typeface="Calibri" panose="020F0502020204030204" pitchFamily="34" charset="0"/>
              </a:rPr>
              <a:t>Business trips are journeys to locations other than your regular place of work and home that fulfill a business purpose. If you set out on a business trip from home, the trip begins as soon as you leave the house. If you set out on a business trip from work, the trip begins as soon as you leave the company’s premises.</a:t>
            </a:r>
            <a:endParaRPr lang="en-IN" sz="1200" kern="0" dirty="0">
              <a:solidFill>
                <a:srgbClr val="00B0F0"/>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8A1AB59B-8409-407B-977D-3281464D2072}"/>
              </a:ext>
            </a:extLst>
          </p:cNvPr>
          <p:cNvPicPr>
            <a:picLocks noChangeAspect="1"/>
          </p:cNvPicPr>
          <p:nvPr/>
        </p:nvPicPr>
        <p:blipFill>
          <a:blip r:embed="rId2"/>
          <a:stretch>
            <a:fillRect/>
          </a:stretch>
        </p:blipFill>
        <p:spPr>
          <a:xfrm>
            <a:off x="2223386" y="-191202"/>
            <a:ext cx="2096202" cy="2096202"/>
          </a:xfrm>
          <a:prstGeom prst="rect">
            <a:avLst/>
          </a:prstGeom>
        </p:spPr>
      </p:pic>
    </p:spTree>
    <p:extLst>
      <p:ext uri="{BB962C8B-B14F-4D97-AF65-F5344CB8AC3E}">
        <p14:creationId xmlns:p14="http://schemas.microsoft.com/office/powerpoint/2010/main" val="3850915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Travel expenses</a:t>
            </a:r>
            <a:endParaRPr lang="en-IN" sz="1800" u="sng" kern="0" dirty="0" err="1">
              <a:solidFill>
                <a:schemeClr val="accent1"/>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6527D14-3ED0-4654-A19A-17567745B97E}"/>
              </a:ext>
            </a:extLst>
          </p:cNvPr>
          <p:cNvSpPr txBox="1"/>
          <p:nvPr/>
        </p:nvSpPr>
        <p:spPr>
          <a:xfrm>
            <a:off x="60961" y="0"/>
            <a:ext cx="2072639" cy="129266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solidFill>
                  <a:srgbClr val="00FF99"/>
                </a:solidFill>
                <a:effectLst/>
                <a:latin typeface="Arial" panose="020B0604020202020204" pitchFamily="34" charset="0"/>
                <a:ea typeface="Calibri" panose="020F0502020204030204" pitchFamily="34" charset="0"/>
              </a:rPr>
              <a:t>The employee must settle all travel expenses in accordance with the local amendment and the Code of Business Conduct, not later than 30 calendar days after the end of the trip.</a:t>
            </a:r>
            <a:endParaRPr lang="en-IN" sz="1200" kern="0" dirty="0">
              <a:solidFill>
                <a:srgbClr val="00FF99"/>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0B8B187B-4B1C-4FA0-9A32-BB42C44AC4CA}"/>
              </a:ext>
            </a:extLst>
          </p:cNvPr>
          <p:cNvPicPr>
            <a:picLocks noChangeAspect="1"/>
          </p:cNvPicPr>
          <p:nvPr/>
        </p:nvPicPr>
        <p:blipFill>
          <a:blip r:embed="rId2"/>
          <a:stretch>
            <a:fillRect/>
          </a:stretch>
        </p:blipFill>
        <p:spPr>
          <a:xfrm>
            <a:off x="2032000" y="-101601"/>
            <a:ext cx="2407921" cy="2407921"/>
          </a:xfrm>
          <a:prstGeom prst="rect">
            <a:avLst/>
          </a:prstGeom>
        </p:spPr>
      </p:pic>
    </p:spTree>
    <p:extLst>
      <p:ext uri="{BB962C8B-B14F-4D97-AF65-F5344CB8AC3E}">
        <p14:creationId xmlns:p14="http://schemas.microsoft.com/office/powerpoint/2010/main" val="631726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Travel Checklist</a:t>
            </a:r>
            <a:endParaRPr lang="en-IN" sz="1800" u="sng" kern="0" dirty="0" err="1">
              <a:solidFill>
                <a:schemeClr val="accent1"/>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6527D14-3ED0-4654-A19A-17567745B97E}"/>
              </a:ext>
            </a:extLst>
          </p:cNvPr>
          <p:cNvSpPr txBox="1"/>
          <p:nvPr/>
        </p:nvSpPr>
        <p:spPr>
          <a:xfrm>
            <a:off x="60961" y="0"/>
            <a:ext cx="2072639" cy="216982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100" dirty="0">
                <a:solidFill>
                  <a:srgbClr val="00FF99"/>
                </a:solidFill>
                <a:effectLst/>
                <a:latin typeface="Arial" panose="020B0604020202020204" pitchFamily="34" charset="0"/>
                <a:ea typeface="Calibri" panose="020F0502020204030204" pitchFamily="34" charset="0"/>
              </a:rPr>
              <a:t>To-Do Before Travel</a:t>
            </a:r>
          </a:p>
          <a:p>
            <a:pPr marL="171450" indent="-171450" fontAlgn="base">
              <a:spcBef>
                <a:spcPts val="600"/>
              </a:spcBef>
              <a:spcAft>
                <a:spcPct val="0"/>
              </a:spcAft>
              <a:buClr>
                <a:srgbClr val="F0AB00"/>
              </a:buClr>
              <a:buSzPct val="80000"/>
              <a:buFont typeface="Arial" panose="020B0604020202020204" pitchFamily="34" charset="0"/>
              <a:buChar char="•"/>
            </a:pPr>
            <a:r>
              <a:rPr lang="en-US" sz="1100" dirty="0">
                <a:solidFill>
                  <a:srgbClr val="00FF99"/>
                </a:solidFill>
                <a:latin typeface="Arial" panose="020B0604020202020204" pitchFamily="34" charset="0"/>
                <a:ea typeface="Calibri" panose="020F0502020204030204" pitchFamily="34" charset="0"/>
              </a:rPr>
              <a:t>Carry your Passport, Visa, Insurance copy, Vaccination certificate (if any)</a:t>
            </a:r>
          </a:p>
          <a:p>
            <a:pPr marL="171450" indent="-171450" fontAlgn="base">
              <a:spcBef>
                <a:spcPts val="600"/>
              </a:spcBef>
              <a:spcAft>
                <a:spcPct val="0"/>
              </a:spcAft>
              <a:buClr>
                <a:srgbClr val="F0AB00"/>
              </a:buClr>
              <a:buSzPct val="80000"/>
              <a:buFont typeface="Arial" panose="020B0604020202020204" pitchFamily="34" charset="0"/>
              <a:buChar char="•"/>
            </a:pPr>
            <a:r>
              <a:rPr lang="en-US" sz="1100" dirty="0">
                <a:solidFill>
                  <a:srgbClr val="00FF99"/>
                </a:solidFill>
                <a:effectLst/>
                <a:latin typeface="Arial" panose="020B0604020202020204" pitchFamily="34" charset="0"/>
                <a:ea typeface="Calibri" panose="020F0502020204030204" pitchFamily="34" charset="0"/>
              </a:rPr>
              <a:t>Portable/Universal  laptop chargers, adapters</a:t>
            </a:r>
            <a:br>
              <a:rPr lang="en-US" sz="1100" dirty="0">
                <a:solidFill>
                  <a:srgbClr val="00FF99"/>
                </a:solidFill>
                <a:effectLst/>
                <a:latin typeface="Arial" panose="020B0604020202020204" pitchFamily="34" charset="0"/>
                <a:ea typeface="Calibri" panose="020F0502020204030204" pitchFamily="34" charset="0"/>
              </a:rPr>
            </a:br>
            <a:endParaRPr lang="en-US" sz="1100" dirty="0">
              <a:solidFill>
                <a:srgbClr val="00FF99"/>
              </a:solidFill>
              <a:effectLst/>
              <a:latin typeface="Arial" panose="020B0604020202020204" pitchFamily="34" charset="0"/>
              <a:ea typeface="Calibri" panose="020F0502020204030204" pitchFamily="34" charset="0"/>
            </a:endParaRPr>
          </a:p>
          <a:p>
            <a:pPr fontAlgn="base">
              <a:spcBef>
                <a:spcPts val="600"/>
              </a:spcBef>
              <a:spcAft>
                <a:spcPct val="0"/>
              </a:spcAft>
              <a:buClr>
                <a:srgbClr val="F0AB00"/>
              </a:buClr>
              <a:buSzPct val="80000"/>
            </a:pPr>
            <a:r>
              <a:rPr lang="en-US" sz="1100" dirty="0">
                <a:solidFill>
                  <a:srgbClr val="00FF99"/>
                </a:solidFill>
                <a:effectLst/>
                <a:latin typeface="Arial" panose="020B0604020202020204" pitchFamily="34" charset="0"/>
                <a:ea typeface="Calibri" panose="020F0502020204030204" pitchFamily="34" charset="0"/>
              </a:rPr>
              <a:t>To-Do After Travel</a:t>
            </a:r>
          </a:p>
          <a:p>
            <a:pPr marL="171450" indent="-171450" fontAlgn="base">
              <a:spcBef>
                <a:spcPts val="600"/>
              </a:spcBef>
              <a:spcAft>
                <a:spcPct val="0"/>
              </a:spcAft>
              <a:buClr>
                <a:srgbClr val="F0AB00"/>
              </a:buClr>
              <a:buSzPct val="80000"/>
              <a:buFont typeface="Arial" panose="020B0604020202020204" pitchFamily="34" charset="0"/>
              <a:buChar char="•"/>
            </a:pPr>
            <a:r>
              <a:rPr lang="en-US" sz="1100" kern="0" dirty="0">
                <a:solidFill>
                  <a:srgbClr val="00FF99"/>
                </a:solidFill>
                <a:latin typeface="Arial" panose="020B0604020202020204" pitchFamily="34" charset="0"/>
                <a:ea typeface="Arial Unicode MS" pitchFamily="34" charset="-128"/>
                <a:cs typeface="Arial Unicode MS" pitchFamily="34" charset="-128"/>
              </a:rPr>
              <a:t>Make sure to submit valid hard copies of the bills, boarding pass, etc.,</a:t>
            </a:r>
            <a:endParaRPr lang="en-IN" sz="1100" kern="0" dirty="0">
              <a:solidFill>
                <a:srgbClr val="00FF99"/>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32EBF951-8663-4DC5-9A41-E02E63FF07FA}"/>
              </a:ext>
            </a:extLst>
          </p:cNvPr>
          <p:cNvPicPr>
            <a:picLocks noChangeAspect="1"/>
          </p:cNvPicPr>
          <p:nvPr/>
        </p:nvPicPr>
        <p:blipFill>
          <a:blip r:embed="rId2"/>
          <a:stretch>
            <a:fillRect/>
          </a:stretch>
        </p:blipFill>
        <p:spPr>
          <a:xfrm>
            <a:off x="2595655" y="179638"/>
            <a:ext cx="1630905" cy="1630905"/>
          </a:xfrm>
          <a:prstGeom prst="rect">
            <a:avLst/>
          </a:prstGeom>
        </p:spPr>
      </p:pic>
    </p:spTree>
    <p:extLst>
      <p:ext uri="{BB962C8B-B14F-4D97-AF65-F5344CB8AC3E}">
        <p14:creationId xmlns:p14="http://schemas.microsoft.com/office/powerpoint/2010/main" val="241607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6875"/>
            <a:ext cx="4319588" cy="2301240"/>
          </a:xfrm>
          <a:prstGeom prst="rect">
            <a:avLst/>
          </a:prstGeom>
          <a:solidFill>
            <a:schemeClr val="tx1"/>
          </a:solidFill>
          <a:ln>
            <a:no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IN"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27A90ABA-AC56-419C-BE95-E5638E979CA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Where Am I?</a:t>
            </a:r>
            <a:endParaRPr lang="en-IN" sz="1800" u="sng" kern="0" dirty="0" err="1">
              <a:solidFill>
                <a:schemeClr val="accent1"/>
              </a:solidFill>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4FF5E0A8-8B11-4605-A46C-36FB902CB47F}"/>
              </a:ext>
            </a:extLst>
          </p:cNvPr>
          <p:cNvPicPr>
            <a:picLocks noChangeAspect="1"/>
          </p:cNvPicPr>
          <p:nvPr/>
        </p:nvPicPr>
        <p:blipFill>
          <a:blip r:embed="rId2"/>
          <a:stretch>
            <a:fillRect/>
          </a:stretch>
        </p:blipFill>
        <p:spPr>
          <a:xfrm>
            <a:off x="279400" y="72724"/>
            <a:ext cx="3843867" cy="2150640"/>
          </a:xfrm>
          <a:prstGeom prst="rect">
            <a:avLst/>
          </a:prstGeom>
        </p:spPr>
      </p:pic>
      <p:cxnSp>
        <p:nvCxnSpPr>
          <p:cNvPr id="3" name="Straight Connector 2">
            <a:extLst>
              <a:ext uri="{FF2B5EF4-FFF2-40B4-BE49-F238E27FC236}">
                <a16:creationId xmlns:a16="http://schemas.microsoft.com/office/drawing/2014/main" id="{29966E4F-EA13-482D-90A2-B5A8A0F62800}"/>
              </a:ext>
            </a:extLst>
          </p:cNvPr>
          <p:cNvCxnSpPr/>
          <p:nvPr/>
        </p:nvCxnSpPr>
        <p:spPr>
          <a:xfrm flipV="1">
            <a:off x="274320" y="2438400"/>
            <a:ext cx="3693160" cy="1468120"/>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ABBE9719-F66F-4075-ACAC-5B20E27EACE3}"/>
              </a:ext>
            </a:extLst>
          </p:cNvPr>
          <p:cNvCxnSpPr/>
          <p:nvPr/>
        </p:nvCxnSpPr>
        <p:spPr>
          <a:xfrm>
            <a:off x="609600" y="2336800"/>
            <a:ext cx="3327400" cy="1610360"/>
          </a:xfrm>
          <a:prstGeom prst="line">
            <a:avLst/>
          </a:prstGeom>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620406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1184940"/>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Privacy, Security, Data, and other Policies –</a:t>
            </a:r>
          </a:p>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SAP Fioneer Global Code of Conduct Policy</a:t>
            </a:r>
            <a:endParaRPr lang="en-IN" sz="1800" u="sng" kern="0" dirty="0" err="1">
              <a:solidFill>
                <a:schemeClr val="accent1"/>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6527D14-3ED0-4654-A19A-17567745B97E}"/>
              </a:ext>
            </a:extLst>
          </p:cNvPr>
          <p:cNvSpPr txBox="1"/>
          <p:nvPr/>
        </p:nvSpPr>
        <p:spPr>
          <a:xfrm>
            <a:off x="60961" y="0"/>
            <a:ext cx="2072639"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100" dirty="0">
                <a:solidFill>
                  <a:schemeClr val="tx2"/>
                </a:solidFill>
                <a:effectLst/>
                <a:latin typeface="Arial" panose="020B0604020202020204" pitchFamily="34" charset="0"/>
                <a:ea typeface="Calibri" panose="020F0502020204030204" pitchFamily="34" charset="0"/>
              </a:rPr>
              <a:t>The Code of Business Conduct for  Employees defines standards for conducting all business, legal, and ethical matters carried out in daily business and are meant as a tool and a guide for dealings with customers, vendors, and partners, interaction with competitors, as well as in financial areas.</a:t>
            </a:r>
            <a:endParaRPr lang="en-IN" sz="1100" kern="0" dirty="0">
              <a:solidFill>
                <a:schemeClr val="tx2"/>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A6C39DCB-97D4-44E4-BE4F-1753B28C9096}"/>
              </a:ext>
            </a:extLst>
          </p:cNvPr>
          <p:cNvPicPr>
            <a:picLocks noChangeAspect="1"/>
          </p:cNvPicPr>
          <p:nvPr/>
        </p:nvPicPr>
        <p:blipFill>
          <a:blip r:embed="rId2"/>
          <a:stretch>
            <a:fillRect/>
          </a:stretch>
        </p:blipFill>
        <p:spPr>
          <a:xfrm>
            <a:off x="2428015" y="144078"/>
            <a:ext cx="1786322" cy="1786322"/>
          </a:xfrm>
          <a:prstGeom prst="rect">
            <a:avLst/>
          </a:prstGeom>
        </p:spPr>
      </p:pic>
    </p:spTree>
    <p:extLst>
      <p:ext uri="{BB962C8B-B14F-4D97-AF65-F5344CB8AC3E}">
        <p14:creationId xmlns:p14="http://schemas.microsoft.com/office/powerpoint/2010/main" val="2354552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907941"/>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Privacy, Security, Data, and other Policies –</a:t>
            </a:r>
          </a:p>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SAP Fioneer Privacy Policy</a:t>
            </a:r>
            <a:endParaRPr lang="en-IN" sz="1800" u="sng" kern="0" dirty="0" err="1">
              <a:solidFill>
                <a:schemeClr val="accent1"/>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6527D14-3ED0-4654-A19A-17567745B97E}"/>
              </a:ext>
            </a:extLst>
          </p:cNvPr>
          <p:cNvSpPr txBox="1"/>
          <p:nvPr/>
        </p:nvSpPr>
        <p:spPr>
          <a:xfrm>
            <a:off x="1940561" y="0"/>
            <a:ext cx="2072639"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100" dirty="0">
                <a:solidFill>
                  <a:srgbClr val="9999FF"/>
                </a:solidFill>
                <a:effectLst/>
                <a:latin typeface="Arial" panose="020B0604020202020204" pitchFamily="34" charset="0"/>
                <a:ea typeface="Calibri" panose="020F0502020204030204" pitchFamily="34" charset="0"/>
              </a:rPr>
              <a:t>The Policy defines the rules for compliance with data protection and privacy laws that are applicable to SAP Fioneer. The Policy defines the basic principles for processing Personal Data, assigns responsibilities and competencies within the organization </a:t>
            </a:r>
            <a:endParaRPr lang="en-IN" sz="1100" kern="0" dirty="0">
              <a:solidFill>
                <a:srgbClr val="9999FF"/>
              </a:solidFill>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8E99D102-C027-4F87-8870-DEA4A7C1B45F}"/>
              </a:ext>
            </a:extLst>
          </p:cNvPr>
          <p:cNvPicPr>
            <a:picLocks noChangeAspect="1"/>
          </p:cNvPicPr>
          <p:nvPr/>
        </p:nvPicPr>
        <p:blipFill>
          <a:blip r:embed="rId2"/>
          <a:stretch>
            <a:fillRect/>
          </a:stretch>
        </p:blipFill>
        <p:spPr>
          <a:xfrm>
            <a:off x="60735" y="-54042"/>
            <a:ext cx="1679642" cy="1679642"/>
          </a:xfrm>
          <a:prstGeom prst="rect">
            <a:avLst/>
          </a:prstGeom>
        </p:spPr>
      </p:pic>
    </p:spTree>
    <p:extLst>
      <p:ext uri="{BB962C8B-B14F-4D97-AF65-F5344CB8AC3E}">
        <p14:creationId xmlns:p14="http://schemas.microsoft.com/office/powerpoint/2010/main" val="1482395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907941"/>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Privacy, Security, Data, and other Policies –</a:t>
            </a:r>
          </a:p>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SAP Fioneer Security Policy</a:t>
            </a:r>
            <a:endParaRPr lang="en-IN" sz="1800" u="sng" kern="0" dirty="0" err="1">
              <a:solidFill>
                <a:schemeClr val="accent1"/>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6527D14-3ED0-4654-A19A-17567745B97E}"/>
              </a:ext>
            </a:extLst>
          </p:cNvPr>
          <p:cNvSpPr txBox="1"/>
          <p:nvPr/>
        </p:nvSpPr>
        <p:spPr>
          <a:xfrm>
            <a:off x="1503680" y="86360"/>
            <a:ext cx="2754947" cy="209288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100" dirty="0">
                <a:solidFill>
                  <a:schemeClr val="accent3"/>
                </a:solidFill>
                <a:effectLst/>
                <a:latin typeface="Arial" panose="020B0604020202020204" pitchFamily="34" charset="0"/>
                <a:ea typeface="Calibri" panose="020F0502020204030204" pitchFamily="34" charset="0"/>
              </a:rPr>
              <a:t>The objectives of the Policy are to define the high-level requirements for:</a:t>
            </a:r>
          </a:p>
          <a:p>
            <a:pPr marL="171450" indent="-171450" fontAlgn="base">
              <a:spcBef>
                <a:spcPts val="600"/>
              </a:spcBef>
              <a:spcAft>
                <a:spcPct val="0"/>
              </a:spcAft>
              <a:buClr>
                <a:srgbClr val="F0AB00"/>
              </a:buClr>
              <a:buSzPct val="80000"/>
              <a:buFont typeface="Wingdings" panose="05000000000000000000" pitchFamily="2" charset="2"/>
              <a:buChar char="§"/>
            </a:pPr>
            <a:r>
              <a:rPr lang="en-US" sz="1100" dirty="0">
                <a:solidFill>
                  <a:schemeClr val="accent3"/>
                </a:solidFill>
                <a:effectLst/>
                <a:latin typeface="Arial" panose="020B0604020202020204" pitchFamily="34" charset="0"/>
                <a:ea typeface="Calibri" panose="020F0502020204030204" pitchFamily="34" charset="0"/>
              </a:rPr>
              <a:t>Preserving the confidentiality, integrity, and availability of information and assets. </a:t>
            </a:r>
          </a:p>
          <a:p>
            <a:pPr marL="171450" indent="-171450" fontAlgn="base">
              <a:spcBef>
                <a:spcPts val="600"/>
              </a:spcBef>
              <a:spcAft>
                <a:spcPct val="0"/>
              </a:spcAft>
              <a:buClr>
                <a:srgbClr val="F0AB00"/>
              </a:buClr>
              <a:buSzPct val="80000"/>
              <a:buFont typeface="Wingdings" panose="05000000000000000000" pitchFamily="2" charset="2"/>
              <a:buChar char="§"/>
            </a:pPr>
            <a:r>
              <a:rPr lang="en-US" sz="1100" dirty="0">
                <a:solidFill>
                  <a:schemeClr val="accent3"/>
                </a:solidFill>
                <a:effectLst/>
                <a:latin typeface="Arial" panose="020B0604020202020204" pitchFamily="34" charset="0"/>
                <a:ea typeface="Calibri" panose="020F0502020204030204" pitchFamily="34" charset="0"/>
              </a:rPr>
              <a:t>Protecting all assets from threats, whether internal or external, deliberate, or accidental, based on an assessment of risks to the organization. </a:t>
            </a:r>
          </a:p>
          <a:p>
            <a:pPr marL="171450" indent="-171450" fontAlgn="base">
              <a:spcBef>
                <a:spcPts val="600"/>
              </a:spcBef>
              <a:spcAft>
                <a:spcPct val="0"/>
              </a:spcAft>
              <a:buClr>
                <a:srgbClr val="F0AB00"/>
              </a:buClr>
              <a:buSzPct val="80000"/>
              <a:buFont typeface="Wingdings" panose="05000000000000000000" pitchFamily="2" charset="2"/>
              <a:buChar char="§"/>
            </a:pPr>
            <a:r>
              <a:rPr lang="en-US" sz="1100" dirty="0">
                <a:solidFill>
                  <a:schemeClr val="accent3"/>
                </a:solidFill>
                <a:effectLst/>
                <a:latin typeface="Arial" panose="020B0604020202020204" pitchFamily="34" charset="0"/>
                <a:ea typeface="Calibri" panose="020F0502020204030204" pitchFamily="34" charset="0"/>
              </a:rPr>
              <a:t>Ensuring that legal, regulatory, operational, and contractual requirements are fulfilled.</a:t>
            </a:r>
            <a:endParaRPr lang="en-IN" sz="1100" kern="0" dirty="0">
              <a:solidFill>
                <a:schemeClr val="accent3"/>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AC2DCFBD-DF20-4F69-A072-8F59D8F20141}"/>
              </a:ext>
            </a:extLst>
          </p:cNvPr>
          <p:cNvPicPr>
            <a:picLocks noChangeAspect="1"/>
          </p:cNvPicPr>
          <p:nvPr/>
        </p:nvPicPr>
        <p:blipFill>
          <a:blip r:embed="rId2"/>
          <a:stretch>
            <a:fillRect/>
          </a:stretch>
        </p:blipFill>
        <p:spPr>
          <a:xfrm>
            <a:off x="-132305" y="220278"/>
            <a:ext cx="1681705" cy="1681705"/>
          </a:xfrm>
          <a:prstGeom prst="rect">
            <a:avLst/>
          </a:prstGeom>
        </p:spPr>
      </p:pic>
    </p:spTree>
    <p:extLst>
      <p:ext uri="{BB962C8B-B14F-4D97-AF65-F5344CB8AC3E}">
        <p14:creationId xmlns:p14="http://schemas.microsoft.com/office/powerpoint/2010/main" val="3194379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1184940"/>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Privacy, Security, Data, and other Policies –</a:t>
            </a:r>
          </a:p>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SAP Fioneer Diversity and Inclusion Policy</a:t>
            </a:r>
            <a:endParaRPr lang="en-IN" sz="1800" u="sng" kern="0" dirty="0" err="1">
              <a:solidFill>
                <a:schemeClr val="accent1"/>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6527D14-3ED0-4654-A19A-17567745B97E}"/>
              </a:ext>
            </a:extLst>
          </p:cNvPr>
          <p:cNvSpPr txBox="1"/>
          <p:nvPr/>
        </p:nvSpPr>
        <p:spPr>
          <a:xfrm>
            <a:off x="1503680" y="86360"/>
            <a:ext cx="2754947" cy="193899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900" dirty="0">
                <a:solidFill>
                  <a:srgbClr val="66FFFF"/>
                </a:solidFill>
                <a:effectLst/>
                <a:latin typeface="Arial" panose="020B0604020202020204" pitchFamily="34" charset="0"/>
                <a:ea typeface="Calibri" panose="020F0502020204030204" pitchFamily="34" charset="0"/>
              </a:rPr>
              <a:t>A diverse and inclusive culture sparks innovation through diverse ideas, leverages individual potential and creativity, and is critical to building an innovative organization. When employees feel free to bring their authentic selves to work, the result is greater engagement and commitment. We believe that an inclusive culture is what can be a true differentiator and can help position the Company as a great place to work. Diversity &amp; Inclusion are not nice to have, but they are strategic components of the Company’s corporate culture. Our Diversity &amp; Inclusion strategy brings a host of benefits, including understanding the needs of a diverse customer base thereby driving business results. </a:t>
            </a:r>
            <a:endParaRPr lang="en-IN" sz="900" kern="0" dirty="0">
              <a:solidFill>
                <a:srgbClr val="66FFFF"/>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AC93E00B-7EC5-44C0-9CBD-526398DF9F63}"/>
              </a:ext>
            </a:extLst>
          </p:cNvPr>
          <p:cNvPicPr>
            <a:picLocks noChangeAspect="1"/>
          </p:cNvPicPr>
          <p:nvPr/>
        </p:nvPicPr>
        <p:blipFill>
          <a:blip r:embed="rId2"/>
          <a:stretch>
            <a:fillRect/>
          </a:stretch>
        </p:blipFill>
        <p:spPr>
          <a:xfrm>
            <a:off x="-187168" y="-37785"/>
            <a:ext cx="1843248" cy="1843248"/>
          </a:xfrm>
          <a:prstGeom prst="rect">
            <a:avLst/>
          </a:prstGeom>
        </p:spPr>
      </p:pic>
    </p:spTree>
    <p:extLst>
      <p:ext uri="{BB962C8B-B14F-4D97-AF65-F5344CB8AC3E}">
        <p14:creationId xmlns:p14="http://schemas.microsoft.com/office/powerpoint/2010/main" val="3390593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907941"/>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Privacy, Security, Data, and other Policies –</a:t>
            </a:r>
          </a:p>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Prevention of Sexual Harassment</a:t>
            </a:r>
            <a:endParaRPr lang="en-IN" sz="1800" u="sng" kern="0" dirty="0" err="1">
              <a:solidFill>
                <a:schemeClr val="accent1"/>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6527D14-3ED0-4654-A19A-17567745B97E}"/>
              </a:ext>
            </a:extLst>
          </p:cNvPr>
          <p:cNvSpPr txBox="1"/>
          <p:nvPr/>
        </p:nvSpPr>
        <p:spPr>
          <a:xfrm>
            <a:off x="1503680" y="86360"/>
            <a:ext cx="2754947" cy="204671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700" dirty="0">
                <a:solidFill>
                  <a:srgbClr val="66FFFF"/>
                </a:solidFill>
                <a:effectLst/>
                <a:latin typeface="Arial" panose="020B0604020202020204" pitchFamily="34" charset="0"/>
                <a:ea typeface="Calibri" panose="020F0502020204030204" pitchFamily="34" charset="0"/>
              </a:rPr>
              <a:t>Fioneer India Pvt. Ltd.(the “Company”)is an equal opportunity employer and is committed to providing its employees with a productive work environment, which is free of intimidation and harassment. As such, it is the Organization’s policy to maintain a work environment free of sexual harassment, intimidation, threats, coercion, or discrimination (which includes harassment based on gender, pregnancy, childbirth, or related medical conditions),  as well as harassment,  intimidation,  threats,  coercion or discrimination based on a person’s race, color,  gender,  disability,  age,  religion,  national origin,  sexual orientation or any other characteristic protected by law with respect to recruitment, hiring, training, promotion, and other terms and conditions of employment.  The Organization strongly disapproves of and will not tolerate harassment of employees by managers, supervisors or co-workers, customers, agents, partners, or vendors. Similarly, the Company will not tolerate harassment by its employees of non-employees (retainers, freelancers, vendor employees,  consultants, contract employees) with whom the Organization has a business, service, or professional relationship. </a:t>
            </a:r>
            <a:endParaRPr lang="en-IN" sz="700" kern="0" dirty="0">
              <a:solidFill>
                <a:srgbClr val="66FFFF"/>
              </a:solidFill>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E57507B6-2F2C-4F8F-BCF9-530D59044A57}"/>
              </a:ext>
            </a:extLst>
          </p:cNvPr>
          <p:cNvPicPr>
            <a:picLocks noChangeAspect="1"/>
          </p:cNvPicPr>
          <p:nvPr/>
        </p:nvPicPr>
        <p:blipFill>
          <a:blip r:embed="rId2"/>
          <a:stretch>
            <a:fillRect/>
          </a:stretch>
        </p:blipFill>
        <p:spPr>
          <a:xfrm>
            <a:off x="96295" y="244154"/>
            <a:ext cx="1354736" cy="1356046"/>
          </a:xfrm>
          <a:prstGeom prst="rect">
            <a:avLst/>
          </a:prstGeom>
        </p:spPr>
      </p:pic>
    </p:spTree>
    <p:extLst>
      <p:ext uri="{BB962C8B-B14F-4D97-AF65-F5344CB8AC3E}">
        <p14:creationId xmlns:p14="http://schemas.microsoft.com/office/powerpoint/2010/main" val="2132040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1184940"/>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Privacy, Security, Data, and other Policies –</a:t>
            </a:r>
          </a:p>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SAP Fioneer Global Anti-Discrimination Policy</a:t>
            </a:r>
            <a:endParaRPr lang="en-IN" sz="1800" u="sng" kern="0" dirty="0" err="1">
              <a:solidFill>
                <a:schemeClr val="accent1"/>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6527D14-3ED0-4654-A19A-17567745B97E}"/>
              </a:ext>
            </a:extLst>
          </p:cNvPr>
          <p:cNvSpPr txBox="1"/>
          <p:nvPr/>
        </p:nvSpPr>
        <p:spPr>
          <a:xfrm>
            <a:off x="91441" y="106680"/>
            <a:ext cx="2128520"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100" dirty="0">
                <a:solidFill>
                  <a:srgbClr val="00B0F0"/>
                </a:solidFill>
                <a:effectLst/>
                <a:latin typeface="Arial" panose="020B0604020202020204" pitchFamily="34" charset="0"/>
                <a:ea typeface="Calibri" panose="020F0502020204030204" pitchFamily="34" charset="0"/>
              </a:rPr>
              <a:t>SAP FIONEER is committed to providing a work environment free of discrimination.  Discrimination, including harassment, sexual harassment, and retaliation, as well as other forms of inappropriate workplace conduct, such as bullying (including mobbing and psychological harassment), is prohibited</a:t>
            </a:r>
            <a:endParaRPr lang="en-IN" sz="1100" kern="0" dirty="0">
              <a:solidFill>
                <a:srgbClr val="00B0F0"/>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DC43C11C-7A43-4129-806B-4AF5EF592AB7}"/>
              </a:ext>
            </a:extLst>
          </p:cNvPr>
          <p:cNvPicPr>
            <a:picLocks noChangeAspect="1"/>
          </p:cNvPicPr>
          <p:nvPr/>
        </p:nvPicPr>
        <p:blipFill>
          <a:blip r:embed="rId2"/>
          <a:stretch>
            <a:fillRect/>
          </a:stretch>
        </p:blipFill>
        <p:spPr>
          <a:xfrm>
            <a:off x="2047240" y="-101600"/>
            <a:ext cx="2316480" cy="2316480"/>
          </a:xfrm>
          <a:prstGeom prst="rect">
            <a:avLst/>
          </a:prstGeom>
        </p:spPr>
      </p:pic>
    </p:spTree>
    <p:extLst>
      <p:ext uri="{BB962C8B-B14F-4D97-AF65-F5344CB8AC3E}">
        <p14:creationId xmlns:p14="http://schemas.microsoft.com/office/powerpoint/2010/main" val="2885753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Separation</a:t>
            </a:r>
            <a:endParaRPr lang="en-IN" sz="1800" u="sng" kern="0" dirty="0" err="1">
              <a:solidFill>
                <a:schemeClr val="accent1"/>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6527D14-3ED0-4654-A19A-17567745B97E}"/>
              </a:ext>
            </a:extLst>
          </p:cNvPr>
          <p:cNvSpPr txBox="1"/>
          <p:nvPr/>
        </p:nvSpPr>
        <p:spPr>
          <a:xfrm>
            <a:off x="45720" y="0"/>
            <a:ext cx="1671319" cy="221599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2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Either the Company or you may at any time terminate the agreement by giving in writing to the other party a prior 3 months notice or in lieu thereof a sum equal to the amount or pro-rated amount of base salary which would have been accrued to you during the period or remaining period of notice</a:t>
            </a:r>
            <a:endParaRPr lang="en-IN" sz="1000" kern="0" dirty="0">
              <a:solidFill>
                <a:schemeClr val="accent3"/>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CCD85AC1-C2BD-4330-9078-93E7F91E1FBC}"/>
              </a:ext>
            </a:extLst>
          </p:cNvPr>
          <p:cNvPicPr>
            <a:picLocks noChangeAspect="1"/>
          </p:cNvPicPr>
          <p:nvPr/>
        </p:nvPicPr>
        <p:blipFill>
          <a:blip r:embed="rId2"/>
          <a:stretch>
            <a:fillRect/>
          </a:stretch>
        </p:blipFill>
        <p:spPr>
          <a:xfrm>
            <a:off x="1803175" y="-196282"/>
            <a:ext cx="2675322" cy="2675322"/>
          </a:xfrm>
          <a:prstGeom prst="rect">
            <a:avLst/>
          </a:prstGeom>
        </p:spPr>
      </p:pic>
    </p:spTree>
    <p:extLst>
      <p:ext uri="{BB962C8B-B14F-4D97-AF65-F5344CB8AC3E}">
        <p14:creationId xmlns:p14="http://schemas.microsoft.com/office/powerpoint/2010/main" val="1169844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6876"/>
            <a:ext cx="4319588" cy="2301240"/>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58EB4E84-3DC1-4679-AA9F-2DB84BB540EF}"/>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Retirement</a:t>
            </a:r>
            <a:endParaRPr lang="en-IN" sz="1800" u="sng" kern="0" dirty="0" err="1">
              <a:solidFill>
                <a:schemeClr val="accent1"/>
              </a:solidFill>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4712606C-22D1-4E38-9903-9C62149C9CF0}"/>
              </a:ext>
            </a:extLst>
          </p:cNvPr>
          <p:cNvSpPr txBox="1"/>
          <p:nvPr/>
        </p:nvSpPr>
        <p:spPr>
          <a:xfrm>
            <a:off x="2458720" y="0"/>
            <a:ext cx="1783080" cy="2292935"/>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IN" sz="1200" dirty="0">
                <a:solidFill>
                  <a:srgbClr val="FF3399"/>
                </a:solidFill>
                <a:effectLst/>
                <a:latin typeface="Calibri" panose="020F0502020204030204" pitchFamily="34" charset="0"/>
                <a:ea typeface="Calibri" panose="020F0502020204030204" pitchFamily="34" charset="0"/>
                <a:cs typeface="Times New Roman" panose="02020603050405020304" pitchFamily="18" charset="0"/>
              </a:rPr>
              <a:t>Employees will retire from the job on the last working day of the month during which they would attain 60 years of age. For this purpose, the official record of the date of birth with the company will be the same as specified by you in the company application form at the time of joining.</a:t>
            </a:r>
          </a:p>
          <a:p>
            <a:pPr fontAlgn="base">
              <a:spcBef>
                <a:spcPts val="600"/>
              </a:spcBef>
              <a:spcAft>
                <a:spcPct val="0"/>
              </a:spcAft>
              <a:buClr>
                <a:srgbClr val="F0AB00"/>
              </a:buClr>
              <a:buSzPct val="80000"/>
            </a:pPr>
            <a:endParaRPr lang="en-IN" sz="1200" kern="0" dirty="0" err="1">
              <a:solidFill>
                <a:srgbClr val="FF3399"/>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34F76BBC-2545-4560-B85D-6604F1E94550}"/>
              </a:ext>
            </a:extLst>
          </p:cNvPr>
          <p:cNvPicPr>
            <a:picLocks noChangeAspect="1"/>
          </p:cNvPicPr>
          <p:nvPr/>
        </p:nvPicPr>
        <p:blipFill>
          <a:blip r:embed="rId2"/>
          <a:stretch>
            <a:fillRect/>
          </a:stretch>
        </p:blipFill>
        <p:spPr>
          <a:xfrm>
            <a:off x="-117065" y="-320040"/>
            <a:ext cx="2646905" cy="2646905"/>
          </a:xfrm>
          <a:prstGeom prst="rect">
            <a:avLst/>
          </a:prstGeom>
        </p:spPr>
      </p:pic>
    </p:spTree>
    <p:extLst>
      <p:ext uri="{BB962C8B-B14F-4D97-AF65-F5344CB8AC3E}">
        <p14:creationId xmlns:p14="http://schemas.microsoft.com/office/powerpoint/2010/main" val="3339565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9A404C-F70C-4A3B-A4A9-438647492C4E}"/>
              </a:ext>
            </a:extLst>
          </p:cNvPr>
          <p:cNvSpPr/>
          <p:nvPr/>
        </p:nvSpPr>
        <p:spPr bwMode="gray">
          <a:xfrm>
            <a:off x="0" y="-342901"/>
            <a:ext cx="4319588" cy="5743575"/>
          </a:xfrm>
          <a:prstGeom prst="rect">
            <a:avLst/>
          </a:prstGeom>
          <a:solidFill>
            <a:schemeClr val="tx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5" name="AutoShape 2">
            <a:extLst>
              <a:ext uri="{FF2B5EF4-FFF2-40B4-BE49-F238E27FC236}">
                <a16:creationId xmlns:a16="http://schemas.microsoft.com/office/drawing/2014/main" id="{C4EB5498-5BF1-463B-9C47-25A5C21EA457}"/>
              </a:ext>
            </a:extLst>
          </p:cNvPr>
          <p:cNvSpPr>
            <a:spLocks noChangeAspect="1" noChangeArrowheads="1"/>
          </p:cNvSpPr>
          <p:nvPr/>
        </p:nvSpPr>
        <p:spPr bwMode="auto">
          <a:xfrm>
            <a:off x="2006600" y="254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F123E0CA-7550-4FBA-8970-6EA5882D414F}"/>
              </a:ext>
            </a:extLst>
          </p:cNvPr>
          <p:cNvSpPr>
            <a:spLocks noChangeAspect="1" noChangeArrowheads="1"/>
          </p:cNvSpPr>
          <p:nvPr/>
        </p:nvSpPr>
        <p:spPr bwMode="auto">
          <a:xfrm>
            <a:off x="2159000" y="270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3" name="Table 4">
            <a:extLst>
              <a:ext uri="{FF2B5EF4-FFF2-40B4-BE49-F238E27FC236}">
                <a16:creationId xmlns:a16="http://schemas.microsoft.com/office/drawing/2014/main" id="{D8906322-67A1-4242-BA78-F98D589E4774}"/>
              </a:ext>
            </a:extLst>
          </p:cNvPr>
          <p:cNvGraphicFramePr>
            <a:graphicFrameLocks noGrp="1"/>
          </p:cNvGraphicFramePr>
          <p:nvPr>
            <p:extLst>
              <p:ext uri="{D42A27DB-BD31-4B8C-83A1-F6EECF244321}">
                <p14:modId xmlns:p14="http://schemas.microsoft.com/office/powerpoint/2010/main" val="631241939"/>
              </p:ext>
            </p:extLst>
          </p:nvPr>
        </p:nvGraphicFramePr>
        <p:xfrm>
          <a:off x="0" y="-356063"/>
          <a:ext cx="4319588" cy="5756737"/>
        </p:xfrm>
        <a:graphic>
          <a:graphicData uri="http://schemas.openxmlformats.org/drawingml/2006/table">
            <a:tbl>
              <a:tblPr firstRow="1" bandRow="1">
                <a:tableStyleId>{284E427A-3D55-4303-BF80-6455036E1DE7}</a:tableStyleId>
              </a:tblPr>
              <a:tblGrid>
                <a:gridCol w="293256">
                  <a:extLst>
                    <a:ext uri="{9D8B030D-6E8A-4147-A177-3AD203B41FA5}">
                      <a16:colId xmlns:a16="http://schemas.microsoft.com/office/drawing/2014/main" val="3071883961"/>
                    </a:ext>
                  </a:extLst>
                </a:gridCol>
                <a:gridCol w="1124064">
                  <a:extLst>
                    <a:ext uri="{9D8B030D-6E8A-4147-A177-3AD203B41FA5}">
                      <a16:colId xmlns:a16="http://schemas.microsoft.com/office/drawing/2014/main" val="968041654"/>
                    </a:ext>
                  </a:extLst>
                </a:gridCol>
                <a:gridCol w="2902268">
                  <a:extLst>
                    <a:ext uri="{9D8B030D-6E8A-4147-A177-3AD203B41FA5}">
                      <a16:colId xmlns:a16="http://schemas.microsoft.com/office/drawing/2014/main" val="3819094194"/>
                    </a:ext>
                  </a:extLst>
                </a:gridCol>
              </a:tblGrid>
              <a:tr h="380379">
                <a:tc>
                  <a:txBody>
                    <a:bodyPr/>
                    <a:lstStyle/>
                    <a:p>
                      <a:pPr algn="l"/>
                      <a:r>
                        <a:rPr lang="en-US" sz="1000" b="1" dirty="0">
                          <a:solidFill>
                            <a:schemeClr val="tx1"/>
                          </a:solidFill>
                          <a:latin typeface="+mj-lt"/>
                        </a:rPr>
                        <a:t>#</a:t>
                      </a:r>
                      <a:endParaRPr lang="en-IN" sz="1000" b="1" dirty="0">
                        <a:solidFill>
                          <a:schemeClr val="tx1"/>
                        </a:solidFill>
                        <a:latin typeface="+mj-lt"/>
                      </a:endParaRPr>
                    </a:p>
                  </a:txBody>
                  <a:tcPr/>
                </a:tc>
                <a:tc>
                  <a:txBody>
                    <a:bodyPr/>
                    <a:lstStyle/>
                    <a:p>
                      <a:pPr algn="l"/>
                      <a:r>
                        <a:rPr lang="en-US" sz="1000" b="1" dirty="0">
                          <a:solidFill>
                            <a:schemeClr val="tx1"/>
                          </a:solidFill>
                          <a:latin typeface="+mj-lt"/>
                        </a:rPr>
                        <a:t>Topic</a:t>
                      </a:r>
                      <a:endParaRPr lang="en-IN" sz="1000" b="1" dirty="0">
                        <a:solidFill>
                          <a:schemeClr val="tx1"/>
                        </a:solidFill>
                        <a:latin typeface="+mj-lt"/>
                      </a:endParaRPr>
                    </a:p>
                  </a:txBody>
                  <a:tcPr/>
                </a:tc>
                <a:tc>
                  <a:txBody>
                    <a:bodyPr/>
                    <a:lstStyle/>
                    <a:p>
                      <a:pPr algn="l"/>
                      <a:r>
                        <a:rPr lang="en-US" sz="1000" b="1" dirty="0">
                          <a:solidFill>
                            <a:schemeClr val="tx1"/>
                          </a:solidFill>
                          <a:latin typeface="+mj-lt"/>
                        </a:rPr>
                        <a:t>Link</a:t>
                      </a:r>
                      <a:endParaRPr lang="en-IN" sz="1000" b="1" dirty="0">
                        <a:solidFill>
                          <a:schemeClr val="tx1"/>
                        </a:solidFill>
                        <a:latin typeface="+mj-lt"/>
                      </a:endParaRPr>
                    </a:p>
                  </a:txBody>
                  <a:tcPr/>
                </a:tc>
                <a:extLst>
                  <a:ext uri="{0D108BD9-81ED-4DB2-BD59-A6C34878D82A}">
                    <a16:rowId xmlns:a16="http://schemas.microsoft.com/office/drawing/2014/main" val="1520638230"/>
                  </a:ext>
                </a:extLst>
              </a:tr>
              <a:tr h="400013">
                <a:tc>
                  <a:txBody>
                    <a:bodyPr/>
                    <a:lstStyle/>
                    <a:p>
                      <a:pPr algn="l"/>
                      <a:r>
                        <a:rPr lang="en-US" sz="1000" b="0" dirty="0">
                          <a:solidFill>
                            <a:schemeClr val="tx1"/>
                          </a:solidFill>
                          <a:latin typeface="+mj-lt"/>
                        </a:rPr>
                        <a:t>1</a:t>
                      </a:r>
                      <a:endParaRPr lang="en-IN" sz="1000" b="0" dirty="0">
                        <a:solidFill>
                          <a:schemeClr val="tx1"/>
                        </a:solidFill>
                        <a:latin typeface="+mj-lt"/>
                      </a:endParaRPr>
                    </a:p>
                  </a:txBody>
                  <a:tcPr/>
                </a:tc>
                <a:tc>
                  <a:txBody>
                    <a:bodyPr/>
                    <a:lstStyle/>
                    <a:p>
                      <a:pPr algn="l">
                        <a:lnSpc>
                          <a:spcPct val="107000"/>
                        </a:lnSpc>
                        <a:spcAft>
                          <a:spcPts val="800"/>
                        </a:spcAft>
                      </a:pPr>
                      <a:r>
                        <a:rPr lang="en-IN" sz="1000" b="0" dirty="0">
                          <a:solidFill>
                            <a:schemeClr val="tx1"/>
                          </a:solidFill>
                          <a:effectLst/>
                          <a:latin typeface="+mj-lt"/>
                          <a:ea typeface="Calibri" panose="020F0502020204030204" pitchFamily="34" charset="0"/>
                          <a:cs typeface="Times New Roman" panose="02020603050405020304" pitchFamily="18" charset="0"/>
                        </a:rPr>
                        <a:t>Intranet </a:t>
                      </a:r>
                    </a:p>
                  </a:txBody>
                  <a:tcPr marL="68580" marR="68580" marT="0" marB="0"/>
                </a:tc>
                <a:tc>
                  <a:txBody>
                    <a:bodyPr/>
                    <a:lstStyle/>
                    <a:p>
                      <a:pPr algn="l">
                        <a:lnSpc>
                          <a:spcPct val="107000"/>
                        </a:lnSpc>
                        <a:spcAft>
                          <a:spcPts val="800"/>
                        </a:spcAft>
                      </a:pPr>
                      <a:r>
                        <a:rPr lang="en-IN" sz="1000" b="0" dirty="0">
                          <a:solidFill>
                            <a:schemeClr val="tx1"/>
                          </a:solidFill>
                          <a:effectLst/>
                          <a:latin typeface="+mj-lt"/>
                          <a:ea typeface="Calibri" panose="020F0502020204030204" pitchFamily="34" charset="0"/>
                          <a:cs typeface="Times New Roman" panose="02020603050405020304" pitchFamily="18" charset="0"/>
                        </a:rPr>
                        <a:t>https://fioneer.sharepoint.com/</a:t>
                      </a:r>
                    </a:p>
                  </a:txBody>
                  <a:tcPr marL="68580" marR="68580" marT="0" marB="0"/>
                </a:tc>
                <a:extLst>
                  <a:ext uri="{0D108BD9-81ED-4DB2-BD59-A6C34878D82A}">
                    <a16:rowId xmlns:a16="http://schemas.microsoft.com/office/drawing/2014/main" val="4196489684"/>
                  </a:ext>
                </a:extLst>
              </a:tr>
              <a:tr h="1100194">
                <a:tc>
                  <a:txBody>
                    <a:bodyPr/>
                    <a:lstStyle/>
                    <a:p>
                      <a:pPr algn="l"/>
                      <a:r>
                        <a:rPr lang="en-US" sz="1000" b="0" dirty="0">
                          <a:solidFill>
                            <a:schemeClr val="tx1"/>
                          </a:solidFill>
                          <a:latin typeface="+mj-lt"/>
                        </a:rPr>
                        <a:t>2</a:t>
                      </a:r>
                      <a:endParaRPr lang="en-IN" sz="1000" b="0" dirty="0">
                        <a:solidFill>
                          <a:schemeClr val="tx1"/>
                        </a:solidFill>
                        <a:latin typeface="+mj-lt"/>
                      </a:endParaRPr>
                    </a:p>
                  </a:txBody>
                  <a:tcPr/>
                </a:tc>
                <a:tc>
                  <a:txBody>
                    <a:bodyPr/>
                    <a:lstStyle/>
                    <a:p>
                      <a:pPr algn="l">
                        <a:lnSpc>
                          <a:spcPct val="107000"/>
                        </a:lnSpc>
                        <a:spcAft>
                          <a:spcPts val="800"/>
                        </a:spcAft>
                      </a:pPr>
                      <a:r>
                        <a:rPr lang="en-IN" sz="1000" b="0" dirty="0">
                          <a:solidFill>
                            <a:schemeClr val="tx1"/>
                          </a:solidFill>
                          <a:effectLst/>
                          <a:latin typeface="+mj-lt"/>
                          <a:ea typeface="Calibri" panose="020F0502020204030204" pitchFamily="34" charset="0"/>
                          <a:cs typeface="Times New Roman" panose="02020603050405020304" pitchFamily="18" charset="0"/>
                        </a:rPr>
                        <a:t>Policies</a:t>
                      </a:r>
                    </a:p>
                  </a:txBody>
                  <a:tcPr marL="68580" marR="68580" marT="0" marB="0"/>
                </a:tc>
                <a:tc>
                  <a:txBody>
                    <a:bodyPr/>
                    <a:lstStyle/>
                    <a:p>
                      <a:pPr algn="l">
                        <a:lnSpc>
                          <a:spcPct val="107000"/>
                        </a:lnSpc>
                        <a:spcAft>
                          <a:spcPts val="800"/>
                        </a:spcAft>
                      </a:pPr>
                      <a:r>
                        <a:rPr lang="en-IN" sz="1000" b="0" u="sng" dirty="0">
                          <a:solidFill>
                            <a:schemeClr val="tx1"/>
                          </a:solidFill>
                          <a:effectLst/>
                          <a:latin typeface="+mj-l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https://fioneer.sharepoint.com/SitePages/EC_Compensation-and-Benefits.aspx?OR=Teams-HL&amp;CT=1647322191613&amp;params=eyJBcHBOYW1lIjoiVGVhbXMtRGVza3RvcCIsIkFwcFZlcnNpb24iOiIyNy8yMjAyMDcwMTgxMiJ9</a:t>
                      </a:r>
                      <a:endParaRPr lang="en-IN" sz="1000" b="0" dirty="0">
                        <a:solidFill>
                          <a:schemeClr val="tx1"/>
                        </a:solidFill>
                        <a:effectLst/>
                        <a:latin typeface="+mj-lt"/>
                        <a:ea typeface="Calibri" panose="020F0502020204030204" pitchFamily="34" charset="0"/>
                        <a:cs typeface="Times New Roman" panose="02020603050405020304" pitchFamily="18" charset="0"/>
                      </a:endParaRPr>
                    </a:p>
                    <a:p>
                      <a:pPr algn="l">
                        <a:lnSpc>
                          <a:spcPct val="107000"/>
                        </a:lnSpc>
                        <a:spcAft>
                          <a:spcPts val="800"/>
                        </a:spcAft>
                      </a:pPr>
                      <a:r>
                        <a:rPr lang="en-IN" sz="1000" b="0" dirty="0">
                          <a:solidFill>
                            <a:schemeClr val="tx1"/>
                          </a:solidFill>
                          <a:effectLst/>
                          <a:latin typeface="+mj-lt"/>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542096527"/>
                  </a:ext>
                </a:extLst>
              </a:tr>
              <a:tr h="936548">
                <a:tc>
                  <a:txBody>
                    <a:bodyPr/>
                    <a:lstStyle/>
                    <a:p>
                      <a:pPr algn="l"/>
                      <a:r>
                        <a:rPr lang="en-US" sz="1000" b="0" dirty="0">
                          <a:solidFill>
                            <a:schemeClr val="tx1"/>
                          </a:solidFill>
                          <a:latin typeface="+mj-lt"/>
                        </a:rPr>
                        <a:t>3</a:t>
                      </a:r>
                      <a:endParaRPr lang="en-IN" sz="1000" b="0" dirty="0">
                        <a:solidFill>
                          <a:schemeClr val="tx1"/>
                        </a:solidFill>
                        <a:latin typeface="+mj-lt"/>
                      </a:endParaRPr>
                    </a:p>
                  </a:txBody>
                  <a:tcPr/>
                </a:tc>
                <a:tc>
                  <a:txBody>
                    <a:bodyPr/>
                    <a:lstStyle/>
                    <a:p>
                      <a:pPr algn="l">
                        <a:lnSpc>
                          <a:spcPct val="107000"/>
                        </a:lnSpc>
                        <a:spcAft>
                          <a:spcPts val="800"/>
                        </a:spcAft>
                        <a:tabLst>
                          <a:tab pos="2190750" algn="l"/>
                        </a:tabLst>
                      </a:pPr>
                      <a:r>
                        <a:rPr lang="en-IN" sz="1000" b="0" dirty="0">
                          <a:solidFill>
                            <a:schemeClr val="tx1"/>
                          </a:solidFill>
                          <a:effectLst/>
                          <a:latin typeface="+mj-lt"/>
                          <a:ea typeface="Calibri" panose="020F0502020204030204" pitchFamily="34" charset="0"/>
                          <a:cs typeface="Times New Roman" panose="02020603050405020304" pitchFamily="18" charset="0"/>
                        </a:rPr>
                        <a:t>IT Ticket	</a:t>
                      </a:r>
                    </a:p>
                  </a:txBody>
                  <a:tcPr marL="68580" marR="68580" marT="0" marB="0"/>
                </a:tc>
                <a:tc>
                  <a:txBody>
                    <a:bodyPr/>
                    <a:lstStyle/>
                    <a:p>
                      <a:pPr algn="l">
                        <a:lnSpc>
                          <a:spcPct val="107000"/>
                        </a:lnSpc>
                        <a:spcAft>
                          <a:spcPts val="800"/>
                        </a:spcAft>
                      </a:pPr>
                      <a:r>
                        <a:rPr lang="en-IN" sz="1000" b="0" u="sng" dirty="0">
                          <a:solidFill>
                            <a:schemeClr val="tx1"/>
                          </a:solidFill>
                          <a:effectLst/>
                          <a:latin typeface="+mj-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https://fioneer.atlassian.net/servicedesk/customer/portals</a:t>
                      </a:r>
                      <a:endParaRPr lang="en-IN" sz="1000" b="0" dirty="0">
                        <a:solidFill>
                          <a:schemeClr val="tx1"/>
                        </a:solidFill>
                        <a:effectLst/>
                        <a:latin typeface="+mj-lt"/>
                        <a:ea typeface="Calibri" panose="020F0502020204030204" pitchFamily="34" charset="0"/>
                        <a:cs typeface="Times New Roman" panose="02020603050405020304" pitchFamily="18" charset="0"/>
                      </a:endParaRPr>
                    </a:p>
                    <a:p>
                      <a:pPr algn="l">
                        <a:lnSpc>
                          <a:spcPct val="107000"/>
                        </a:lnSpc>
                        <a:spcAft>
                          <a:spcPts val="800"/>
                        </a:spcAft>
                        <a:tabLst>
                          <a:tab pos="2190750" algn="l"/>
                        </a:tabLst>
                      </a:pPr>
                      <a:r>
                        <a:rPr lang="en-IN" sz="1000" b="0" dirty="0">
                          <a:solidFill>
                            <a:schemeClr val="tx1"/>
                          </a:solidFill>
                          <a:effectLst/>
                          <a:latin typeface="+mj-lt"/>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4149895521"/>
                  </a:ext>
                </a:extLst>
              </a:tr>
              <a:tr h="400013">
                <a:tc>
                  <a:txBody>
                    <a:bodyPr/>
                    <a:lstStyle/>
                    <a:p>
                      <a:pPr algn="l"/>
                      <a:r>
                        <a:rPr lang="en-US" sz="1000" b="0" dirty="0">
                          <a:solidFill>
                            <a:schemeClr val="tx1"/>
                          </a:solidFill>
                          <a:latin typeface="+mj-lt"/>
                        </a:rPr>
                        <a:t>4</a:t>
                      </a:r>
                      <a:endParaRPr lang="en-IN" sz="1000" b="0" dirty="0">
                        <a:solidFill>
                          <a:schemeClr val="tx1"/>
                        </a:solidFill>
                        <a:latin typeface="+mj-lt"/>
                      </a:endParaRPr>
                    </a:p>
                  </a:txBody>
                  <a:tcPr/>
                </a:tc>
                <a:tc>
                  <a:txBody>
                    <a:bodyPr/>
                    <a:lstStyle/>
                    <a:p>
                      <a:pPr algn="l">
                        <a:lnSpc>
                          <a:spcPct val="107000"/>
                        </a:lnSpc>
                        <a:spcAft>
                          <a:spcPts val="800"/>
                        </a:spcAft>
                      </a:pPr>
                      <a:r>
                        <a:rPr lang="en-IN" sz="1000" b="0" dirty="0">
                          <a:solidFill>
                            <a:schemeClr val="tx1"/>
                          </a:solidFill>
                          <a:effectLst/>
                          <a:latin typeface="+mj-lt"/>
                          <a:ea typeface="Calibri" panose="020F0502020204030204" pitchFamily="34" charset="0"/>
                          <a:cs typeface="Times New Roman" panose="02020603050405020304" pitchFamily="18" charset="0"/>
                        </a:rPr>
                        <a:t>Medi Assist ID</a:t>
                      </a:r>
                    </a:p>
                  </a:txBody>
                  <a:tcPr marL="68580" marR="68580" marT="0" marB="0"/>
                </a:tc>
                <a:tc>
                  <a:txBody>
                    <a:bodyPr/>
                    <a:lstStyle/>
                    <a:p>
                      <a:pPr algn="l">
                        <a:lnSpc>
                          <a:spcPct val="107000"/>
                        </a:lnSpc>
                        <a:spcAft>
                          <a:spcPts val="800"/>
                        </a:spcAft>
                      </a:pPr>
                      <a:r>
                        <a:rPr lang="en-US" sz="1000" b="0" u="sng" dirty="0">
                          <a:solidFill>
                            <a:schemeClr val="tx1"/>
                          </a:solidFill>
                          <a:effectLst/>
                          <a:latin typeface="+mj-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sapfioneer@mediassist.in</a:t>
                      </a:r>
                      <a:endParaRPr lang="en-IN" sz="1000" b="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7046658"/>
                  </a:ext>
                </a:extLst>
              </a:tr>
              <a:tr h="755446">
                <a:tc>
                  <a:txBody>
                    <a:bodyPr/>
                    <a:lstStyle/>
                    <a:p>
                      <a:pPr algn="l"/>
                      <a:r>
                        <a:rPr lang="en-US" sz="1000" b="0" dirty="0">
                          <a:solidFill>
                            <a:schemeClr val="tx1"/>
                          </a:solidFill>
                          <a:latin typeface="+mj-lt"/>
                        </a:rPr>
                        <a:t>5</a:t>
                      </a:r>
                      <a:endParaRPr lang="en-IN" sz="1000" b="0" dirty="0">
                        <a:solidFill>
                          <a:schemeClr val="tx1"/>
                        </a:solidFill>
                        <a:latin typeface="+mj-lt"/>
                      </a:endParaRPr>
                    </a:p>
                  </a:txBody>
                  <a:tcPr/>
                </a:tc>
                <a:tc>
                  <a:txBody>
                    <a:bodyPr/>
                    <a:lstStyle/>
                    <a:p>
                      <a:pPr algn="l">
                        <a:lnSpc>
                          <a:spcPct val="107000"/>
                        </a:lnSpc>
                        <a:spcAft>
                          <a:spcPts val="800"/>
                        </a:spcAft>
                      </a:pPr>
                      <a:r>
                        <a:rPr lang="en-IN" sz="1000" b="0" dirty="0">
                          <a:solidFill>
                            <a:schemeClr val="tx1"/>
                          </a:solidFill>
                          <a:effectLst/>
                          <a:latin typeface="+mj-lt"/>
                          <a:ea typeface="Calibri" panose="020F0502020204030204" pitchFamily="34" charset="0"/>
                          <a:cs typeface="Times New Roman" panose="02020603050405020304" pitchFamily="18" charset="0"/>
                        </a:rPr>
                        <a:t>Medi Assist Portal</a:t>
                      </a:r>
                    </a:p>
                  </a:txBody>
                  <a:tcPr marL="68580" marR="68580" marT="0" marB="0"/>
                </a:tc>
                <a:tc>
                  <a:txBody>
                    <a:bodyPr/>
                    <a:lstStyle/>
                    <a:p>
                      <a:pPr algn="l">
                        <a:lnSpc>
                          <a:spcPct val="107000"/>
                        </a:lnSpc>
                        <a:spcAft>
                          <a:spcPts val="800"/>
                        </a:spcAft>
                      </a:pPr>
                      <a:r>
                        <a:rPr lang="en-IN" sz="1000" b="0" u="sng" dirty="0">
                          <a:solidFill>
                            <a:schemeClr val="tx1"/>
                          </a:solidFill>
                          <a:effectLst/>
                          <a:latin typeface="+mj-lt"/>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Medi Assist Your e-gateway to Medi Assist services (medibuddy.in)</a:t>
                      </a:r>
                      <a:endParaRPr lang="en-IN" sz="1000" b="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7972296"/>
                  </a:ext>
                </a:extLst>
              </a:tr>
              <a:tr h="400013">
                <a:tc>
                  <a:txBody>
                    <a:bodyPr/>
                    <a:lstStyle/>
                    <a:p>
                      <a:pPr algn="l"/>
                      <a:r>
                        <a:rPr lang="en-US" sz="1000" b="0" dirty="0">
                          <a:solidFill>
                            <a:schemeClr val="tx1"/>
                          </a:solidFill>
                          <a:latin typeface="+mj-lt"/>
                        </a:rPr>
                        <a:t>6</a:t>
                      </a:r>
                      <a:endParaRPr lang="en-IN" sz="1000" b="0" dirty="0">
                        <a:solidFill>
                          <a:schemeClr val="tx1"/>
                        </a:solidFill>
                        <a:latin typeface="+mj-lt"/>
                      </a:endParaRPr>
                    </a:p>
                  </a:txBody>
                  <a:tcPr/>
                </a:tc>
                <a:tc>
                  <a:txBody>
                    <a:bodyPr/>
                    <a:lstStyle/>
                    <a:p>
                      <a:pPr algn="l">
                        <a:lnSpc>
                          <a:spcPct val="107000"/>
                        </a:lnSpc>
                        <a:spcAft>
                          <a:spcPts val="800"/>
                        </a:spcAft>
                      </a:pPr>
                      <a:r>
                        <a:rPr lang="en-IN" sz="1000" b="0" dirty="0">
                          <a:solidFill>
                            <a:schemeClr val="tx1"/>
                          </a:solidFill>
                          <a:effectLst/>
                          <a:latin typeface="+mj-lt"/>
                          <a:ea typeface="Calibri" panose="020F0502020204030204" pitchFamily="34" charset="0"/>
                          <a:cs typeface="Times New Roman" panose="02020603050405020304" pitchFamily="18" charset="0"/>
                        </a:rPr>
                        <a:t>SAP Concur</a:t>
                      </a:r>
                    </a:p>
                  </a:txBody>
                  <a:tcPr marL="68580" marR="68580" marT="0" marB="0"/>
                </a:tc>
                <a:tc>
                  <a:txBody>
                    <a:bodyPr/>
                    <a:lstStyle/>
                    <a:p>
                      <a:pPr algn="l">
                        <a:lnSpc>
                          <a:spcPct val="107000"/>
                        </a:lnSpc>
                        <a:spcAft>
                          <a:spcPts val="800"/>
                        </a:spcAft>
                      </a:pPr>
                      <a:r>
                        <a:rPr lang="en-IN" sz="1000" b="0" dirty="0">
                          <a:solidFill>
                            <a:schemeClr val="tx1"/>
                          </a:solidFill>
                          <a:effectLst/>
                          <a:latin typeface="+mj-lt"/>
                          <a:ea typeface="Calibri" panose="020F0502020204030204" pitchFamily="34" charset="0"/>
                          <a:cs typeface="Times New Roman" panose="02020603050405020304" pitchFamily="18" charset="0"/>
                        </a:rPr>
                        <a:t>https://eu1.concursolutions.com/home.asp</a:t>
                      </a:r>
                    </a:p>
                  </a:txBody>
                  <a:tcPr marL="68580" marR="68580" marT="0" marB="0"/>
                </a:tc>
                <a:extLst>
                  <a:ext uri="{0D108BD9-81ED-4DB2-BD59-A6C34878D82A}">
                    <a16:rowId xmlns:a16="http://schemas.microsoft.com/office/drawing/2014/main" val="651819763"/>
                  </a:ext>
                </a:extLst>
              </a:tr>
              <a:tr h="604560">
                <a:tc>
                  <a:txBody>
                    <a:bodyPr/>
                    <a:lstStyle/>
                    <a:p>
                      <a:pPr algn="l"/>
                      <a:r>
                        <a:rPr lang="en-US" sz="1000" b="0" dirty="0">
                          <a:solidFill>
                            <a:schemeClr val="tx1"/>
                          </a:solidFill>
                          <a:latin typeface="+mj-lt"/>
                        </a:rPr>
                        <a:t>7</a:t>
                      </a:r>
                      <a:endParaRPr lang="en-IN" sz="1000" b="0" dirty="0">
                        <a:solidFill>
                          <a:schemeClr val="tx1"/>
                        </a:solidFill>
                        <a:latin typeface="+mj-lt"/>
                      </a:endParaRPr>
                    </a:p>
                  </a:txBody>
                  <a:tcPr/>
                </a:tc>
                <a:tc>
                  <a:txBody>
                    <a:bodyPr/>
                    <a:lstStyle/>
                    <a:p>
                      <a:pPr algn="l">
                        <a:lnSpc>
                          <a:spcPct val="107000"/>
                        </a:lnSpc>
                        <a:spcAft>
                          <a:spcPts val="800"/>
                        </a:spcAft>
                      </a:pPr>
                      <a:r>
                        <a:rPr lang="en-IN" sz="1000" b="0" dirty="0">
                          <a:solidFill>
                            <a:schemeClr val="tx1"/>
                          </a:solidFill>
                          <a:effectLst/>
                          <a:latin typeface="+mj-lt"/>
                          <a:ea typeface="Calibri" panose="020F0502020204030204" pitchFamily="34" charset="0"/>
                          <a:cs typeface="Times New Roman" panose="02020603050405020304" pitchFamily="18" charset="0"/>
                        </a:rPr>
                        <a:t>ESS Portal</a:t>
                      </a:r>
                    </a:p>
                  </a:txBody>
                  <a:tcPr marL="68580" marR="68580" marT="0" marB="0"/>
                </a:tc>
                <a:tc>
                  <a:txBody>
                    <a:bodyPr/>
                    <a:lstStyle/>
                    <a:p>
                      <a:pPr algn="l">
                        <a:lnSpc>
                          <a:spcPct val="107000"/>
                        </a:lnSpc>
                        <a:spcAft>
                          <a:spcPts val="800"/>
                        </a:spcAft>
                      </a:pPr>
                      <a:r>
                        <a:rPr lang="en-IN" sz="1000" b="0" dirty="0">
                          <a:solidFill>
                            <a:schemeClr val="tx1"/>
                          </a:solidFill>
                          <a:effectLst/>
                          <a:latin typeface="+mj-lt"/>
                          <a:ea typeface="Calibri" panose="020F0502020204030204" pitchFamily="34" charset="0"/>
                          <a:cs typeface="Times New Roman" panose="02020603050405020304" pitchFamily="18" charset="0"/>
                        </a:rPr>
                        <a:t>https://fioneer.greythr.com/v3/portal/ess/home</a:t>
                      </a:r>
                    </a:p>
                  </a:txBody>
                  <a:tcPr marL="68580" marR="68580" marT="0" marB="0"/>
                </a:tc>
                <a:extLst>
                  <a:ext uri="{0D108BD9-81ED-4DB2-BD59-A6C34878D82A}">
                    <a16:rowId xmlns:a16="http://schemas.microsoft.com/office/drawing/2014/main" val="3666288329"/>
                  </a:ext>
                </a:extLst>
              </a:tr>
              <a:tr h="380379">
                <a:tc>
                  <a:txBody>
                    <a:bodyPr/>
                    <a:lstStyle/>
                    <a:p>
                      <a:pPr algn="l"/>
                      <a:r>
                        <a:rPr lang="en-US" sz="1000" b="0" dirty="0">
                          <a:solidFill>
                            <a:schemeClr val="tx1"/>
                          </a:solidFill>
                          <a:latin typeface="+mj-lt"/>
                        </a:rPr>
                        <a:t>8</a:t>
                      </a:r>
                      <a:endParaRPr lang="en-IN" sz="1000" b="0" dirty="0">
                        <a:solidFill>
                          <a:schemeClr val="tx1"/>
                        </a:solidFill>
                        <a:latin typeface="+mj-lt"/>
                      </a:endParaRPr>
                    </a:p>
                  </a:txBody>
                  <a:tcPr/>
                </a:tc>
                <a:tc>
                  <a:txBody>
                    <a:bodyPr/>
                    <a:lstStyle/>
                    <a:p>
                      <a:pPr algn="l">
                        <a:lnSpc>
                          <a:spcPct val="107000"/>
                        </a:lnSpc>
                        <a:spcAft>
                          <a:spcPts val="800"/>
                        </a:spcAft>
                      </a:pPr>
                      <a:r>
                        <a:rPr lang="en-IN" sz="1000" b="0" dirty="0">
                          <a:solidFill>
                            <a:schemeClr val="tx1"/>
                          </a:solidFill>
                          <a:effectLst/>
                          <a:latin typeface="+mj-lt"/>
                          <a:ea typeface="Calibri" panose="020F0502020204030204" pitchFamily="34" charset="0"/>
                          <a:cs typeface="Times New Roman" panose="02020603050405020304" pitchFamily="18" charset="0"/>
                        </a:rPr>
                        <a:t>HR Ops</a:t>
                      </a:r>
                    </a:p>
                  </a:txBody>
                  <a:tcPr marL="68580" marR="68580" marT="0" marB="0"/>
                </a:tc>
                <a:tc>
                  <a:txBody>
                    <a:bodyPr/>
                    <a:lstStyle/>
                    <a:p>
                      <a:pPr algn="l">
                        <a:lnSpc>
                          <a:spcPct val="107000"/>
                        </a:lnSpc>
                        <a:spcAft>
                          <a:spcPts val="800"/>
                        </a:spcAft>
                      </a:pPr>
                      <a:r>
                        <a:rPr lang="en-IN" sz="1000" b="0" dirty="0">
                          <a:solidFill>
                            <a:schemeClr val="tx1"/>
                          </a:solidFill>
                          <a:effectLst/>
                          <a:latin typeface="+mj-lt"/>
                          <a:ea typeface="Calibri" panose="020F0502020204030204" pitchFamily="34" charset="0"/>
                          <a:cs typeface="Times New Roman" panose="02020603050405020304" pitchFamily="18" charset="0"/>
                          <a:hlinkClick r:id="rId6"/>
                        </a:rPr>
                        <a:t>hr.apac@fioneer.com</a:t>
                      </a:r>
                      <a:endParaRPr lang="en-IN" sz="1000" b="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1658734"/>
                  </a:ext>
                </a:extLst>
              </a:tr>
              <a:tr h="399192">
                <a:tc>
                  <a:txBody>
                    <a:bodyPr/>
                    <a:lstStyle/>
                    <a:p>
                      <a:pPr algn="l"/>
                      <a:r>
                        <a:rPr lang="en-US" sz="1000" b="0" dirty="0">
                          <a:solidFill>
                            <a:schemeClr val="tx1"/>
                          </a:solidFill>
                          <a:latin typeface="+mj-lt"/>
                        </a:rPr>
                        <a:t>9</a:t>
                      </a:r>
                      <a:endParaRPr lang="en-IN" sz="1000" b="0" dirty="0">
                        <a:solidFill>
                          <a:schemeClr val="tx1"/>
                        </a:solidFill>
                        <a:latin typeface="+mj-lt"/>
                      </a:endParaRPr>
                    </a:p>
                  </a:txBody>
                  <a:tcPr/>
                </a:tc>
                <a:tc>
                  <a:txBody>
                    <a:bodyPr/>
                    <a:lstStyle/>
                    <a:p>
                      <a:pPr algn="l">
                        <a:lnSpc>
                          <a:spcPct val="107000"/>
                        </a:lnSpc>
                        <a:spcAft>
                          <a:spcPts val="800"/>
                        </a:spcAft>
                      </a:pPr>
                      <a:r>
                        <a:rPr lang="en-IN" sz="1000">
                          <a:effectLst/>
                          <a:latin typeface="+mj-lt"/>
                          <a:ea typeface="Calibri" panose="020F0502020204030204" pitchFamily="34" charset="0"/>
                          <a:cs typeface="Times New Roman" panose="02020603050405020304" pitchFamily="18" charset="0"/>
                        </a:rPr>
                        <a:t>HR Support</a:t>
                      </a:r>
                    </a:p>
                  </a:txBody>
                  <a:tcPr marL="68580" marR="68580" marT="0" marB="0"/>
                </a:tc>
                <a:tc>
                  <a:txBody>
                    <a:bodyPr/>
                    <a:lstStyle/>
                    <a:p>
                      <a:pPr algn="l">
                        <a:lnSpc>
                          <a:spcPct val="107000"/>
                        </a:lnSpc>
                        <a:spcAft>
                          <a:spcPts val="800"/>
                        </a:spcAft>
                      </a:pPr>
                      <a:r>
                        <a:rPr lang="en-IN" sz="1000" dirty="0">
                          <a:effectLst/>
                          <a:latin typeface="+mj-lt"/>
                          <a:ea typeface="Calibri" panose="020F0502020204030204" pitchFamily="34" charset="0"/>
                          <a:cs typeface="Times New Roman" panose="02020603050405020304" pitchFamily="18" charset="0"/>
                        </a:rPr>
                        <a:t>hr.support-india@sapfioneer.com</a:t>
                      </a:r>
                    </a:p>
                  </a:txBody>
                  <a:tcPr marL="68580" marR="68580" marT="0" marB="0"/>
                </a:tc>
                <a:extLst>
                  <a:ext uri="{0D108BD9-81ED-4DB2-BD59-A6C34878D82A}">
                    <a16:rowId xmlns:a16="http://schemas.microsoft.com/office/drawing/2014/main" val="2384657368"/>
                  </a:ext>
                </a:extLst>
              </a:tr>
            </a:tbl>
          </a:graphicData>
        </a:graphic>
      </p:graphicFrame>
    </p:spTree>
    <p:extLst>
      <p:ext uri="{BB962C8B-B14F-4D97-AF65-F5344CB8AC3E}">
        <p14:creationId xmlns:p14="http://schemas.microsoft.com/office/powerpoint/2010/main" val="34147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no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IN"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27A90ABA-AC56-419C-BE95-E5638E979CA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Purpose of the handbook</a:t>
            </a:r>
            <a:endParaRPr lang="en-IN" sz="1800" u="sng" kern="0" dirty="0" err="1">
              <a:solidFill>
                <a:schemeClr val="accent1"/>
              </a:solidFill>
              <a:ea typeface="Arial Unicode MS" pitchFamily="34" charset="-128"/>
              <a:cs typeface="Arial Unicode MS" pitchFamily="34" charset="-128"/>
            </a:endParaRPr>
          </a:p>
        </p:txBody>
      </p:sp>
      <p:pic>
        <p:nvPicPr>
          <p:cNvPr id="5" name="Picture 2" descr="Purpose">
            <a:extLst>
              <a:ext uri="{FF2B5EF4-FFF2-40B4-BE49-F238E27FC236}">
                <a16:creationId xmlns:a16="http://schemas.microsoft.com/office/drawing/2014/main" id="{A2D4AC2E-26DD-4BBF-8DA2-6D0C24A50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588" y="-251037"/>
            <a:ext cx="2609850" cy="26098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F7B40DA-6384-48FD-8755-29473730B54A}"/>
              </a:ext>
            </a:extLst>
          </p:cNvPr>
          <p:cNvSpPr txBox="1"/>
          <p:nvPr/>
        </p:nvSpPr>
        <p:spPr>
          <a:xfrm>
            <a:off x="1461242" y="0"/>
            <a:ext cx="2707746" cy="2446824"/>
          </a:xfrm>
          <a:prstGeom prst="rect">
            <a:avLst/>
          </a:prstGeom>
          <a:noFill/>
        </p:spPr>
        <p:txBody>
          <a:bodyPr wrap="square" lIns="0" tIns="0" rIns="0" bIns="0" rtlCol="0">
            <a:spAutoFit/>
          </a:bodyPr>
          <a:lstStyle/>
          <a:p>
            <a:pPr algn="just" fontAlgn="base">
              <a:spcBef>
                <a:spcPts val="600"/>
              </a:spcBef>
              <a:spcAft>
                <a:spcPct val="0"/>
              </a:spcAft>
              <a:buClr>
                <a:srgbClr val="F0AB00"/>
              </a:buClr>
              <a:buSzPct val="80000"/>
            </a:pPr>
            <a:r>
              <a:rPr lang="en-IN" sz="1400" dirty="0">
                <a:solidFill>
                  <a:srgbClr val="00B0F0"/>
                </a:solidFill>
                <a:effectLst/>
                <a:latin typeface="Arial" panose="020B0604020202020204" pitchFamily="34" charset="0"/>
                <a:ea typeface="Calibri" panose="020F0502020204030204" pitchFamily="34" charset="0"/>
                <a:cs typeface="Times New Roman" panose="02020603050405020304" pitchFamily="18" charset="0"/>
              </a:rPr>
              <a:t>This handbook shall apply to all employees of the Company working in India. It is intended to provide employees with important information regarding the Company, its internal policies, procedures, and benefit programs. It also aims to clarify expectations regarding employee conduct and performance.</a:t>
            </a:r>
            <a:r>
              <a:rPr lang="en-IN" sz="14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a:t>
            </a:r>
          </a:p>
          <a:p>
            <a:pPr algn="just" fontAlgn="base">
              <a:spcBef>
                <a:spcPts val="600"/>
              </a:spcBef>
              <a:spcAft>
                <a:spcPct val="0"/>
              </a:spcAft>
              <a:buClr>
                <a:srgbClr val="F0AB00"/>
              </a:buClr>
              <a:buSzPct val="80000"/>
            </a:pPr>
            <a:endParaRPr lang="en-IN" sz="1400" kern="0" dirty="0" err="1">
              <a:solidFill>
                <a:srgbClr val="00B0F0"/>
              </a:solidFill>
              <a:ea typeface="Arial Unicode MS" pitchFamily="34" charset="-128"/>
              <a:cs typeface="Arial Unicode MS" pitchFamily="34" charset="-128"/>
            </a:endParaRPr>
          </a:p>
        </p:txBody>
      </p:sp>
    </p:spTree>
    <p:extLst>
      <p:ext uri="{BB962C8B-B14F-4D97-AF65-F5344CB8AC3E}">
        <p14:creationId xmlns:p14="http://schemas.microsoft.com/office/powerpoint/2010/main" val="64122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no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27A90ABA-AC56-419C-BE95-E5638E979CA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Revision</a:t>
            </a:r>
            <a:endParaRPr lang="en-IN" sz="1800" u="sng" kern="0" dirty="0" err="1">
              <a:solidFill>
                <a:schemeClr val="accent1"/>
              </a:solidFill>
              <a:ea typeface="Arial Unicode MS" pitchFamily="34" charset="-128"/>
              <a:cs typeface="Arial Unicode MS" pitchFamily="34" charset="-128"/>
            </a:endParaRPr>
          </a:p>
        </p:txBody>
      </p:sp>
      <p:pic>
        <p:nvPicPr>
          <p:cNvPr id="6" name="Picture 10" descr="Revision">
            <a:extLst>
              <a:ext uri="{FF2B5EF4-FFF2-40B4-BE49-F238E27FC236}">
                <a16:creationId xmlns:a16="http://schemas.microsoft.com/office/drawing/2014/main" id="{4A35851F-F264-48AF-B022-A8355F5E8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073" y="351871"/>
            <a:ext cx="1735667" cy="17356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30D094-924C-4175-A78E-66D26E80EEB7}"/>
              </a:ext>
            </a:extLst>
          </p:cNvPr>
          <p:cNvSpPr txBox="1"/>
          <p:nvPr/>
        </p:nvSpPr>
        <p:spPr>
          <a:xfrm>
            <a:off x="76201" y="103909"/>
            <a:ext cx="2743200" cy="123110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IN" sz="1400" dirty="0">
                <a:solidFill>
                  <a:schemeClr val="bg1"/>
                </a:solidFill>
                <a:effectLst/>
                <a:latin typeface="+mn-lt"/>
                <a:ea typeface="Calibri" panose="020F0502020204030204" pitchFamily="34" charset="0"/>
                <a:cs typeface="Times New Roman" panose="02020603050405020304" pitchFamily="18" charset="0"/>
              </a:rPr>
              <a:t>The Company reserves the right to add, delete or modify any aspect of this handbook at any time.</a:t>
            </a:r>
          </a:p>
          <a:p>
            <a:pPr fontAlgn="base">
              <a:spcBef>
                <a:spcPts val="600"/>
              </a:spcBef>
              <a:spcAft>
                <a:spcPct val="0"/>
              </a:spcAft>
              <a:buClr>
                <a:srgbClr val="F0AB00"/>
              </a:buClr>
              <a:buSzPct val="80000"/>
            </a:pPr>
            <a:endParaRPr lang="en-IN" sz="1400" kern="0" dirty="0">
              <a:solidFill>
                <a:schemeClr val="bg1"/>
              </a:solidFill>
              <a:latin typeface="+mn-lt"/>
              <a:ea typeface="Arial Unicode MS" pitchFamily="34" charset="-128"/>
              <a:cs typeface="Arial Unicode MS" pitchFamily="34" charset="-128"/>
            </a:endParaRPr>
          </a:p>
          <a:p>
            <a:pPr fontAlgn="base">
              <a:spcBef>
                <a:spcPts val="600"/>
              </a:spcBef>
              <a:spcAft>
                <a:spcPct val="0"/>
              </a:spcAft>
              <a:buClr>
                <a:srgbClr val="F0AB00"/>
              </a:buClr>
              <a:buSzPct val="80000"/>
            </a:pPr>
            <a:endParaRPr lang="en-IN"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94698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no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27A90ABA-AC56-419C-BE95-E5638E979CA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Recruitment</a:t>
            </a:r>
            <a:endParaRPr lang="en-IN" sz="1800" u="sng" kern="0" dirty="0" err="1">
              <a:solidFill>
                <a:schemeClr val="accent1"/>
              </a:solidFill>
              <a:ea typeface="Arial Unicode MS" pitchFamily="34" charset="-128"/>
              <a:cs typeface="Arial Unicode MS" pitchFamily="34" charset="-128"/>
            </a:endParaRPr>
          </a:p>
        </p:txBody>
      </p:sp>
      <p:pic>
        <p:nvPicPr>
          <p:cNvPr id="4100" name="Picture 4" descr="Recruitment">
            <a:extLst>
              <a:ext uri="{FF2B5EF4-FFF2-40B4-BE49-F238E27FC236}">
                <a16:creationId xmlns:a16="http://schemas.microsoft.com/office/drawing/2014/main" id="{B2110551-5EC3-40D7-A0F2-A0C3F3176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303" y="-178374"/>
            <a:ext cx="2381247" cy="238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53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no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27A90ABA-AC56-419C-BE95-E5638E979CA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Referral</a:t>
            </a:r>
            <a:endParaRPr lang="en-IN" sz="1800" u="sng" kern="0" dirty="0" err="1">
              <a:solidFill>
                <a:schemeClr val="accent1"/>
              </a:solidFill>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74DAE9D8-AB3E-4337-A4FD-87E796BAE692}"/>
              </a:ext>
            </a:extLst>
          </p:cNvPr>
          <p:cNvSpPr txBox="1"/>
          <p:nvPr/>
        </p:nvSpPr>
        <p:spPr>
          <a:xfrm>
            <a:off x="48491" y="0"/>
            <a:ext cx="1937789" cy="1508105"/>
          </a:xfrm>
          <a:prstGeom prst="rect">
            <a:avLst/>
          </a:prstGeom>
          <a:noFill/>
        </p:spPr>
        <p:txBody>
          <a:bodyPr wrap="square" lIns="0" tIns="0" rIns="0" bIns="0" rtlCol="0">
            <a:spAutoFit/>
          </a:bodyPr>
          <a:lstStyle/>
          <a:p>
            <a:pPr algn="just" fontAlgn="base">
              <a:spcBef>
                <a:spcPts val="600"/>
              </a:spcBef>
              <a:spcAft>
                <a:spcPct val="0"/>
              </a:spcAft>
              <a:buClr>
                <a:srgbClr val="F0AB00"/>
              </a:buClr>
              <a:buSzPct val="80000"/>
            </a:pPr>
            <a:r>
              <a:rPr lang="en-IN" sz="1400" dirty="0">
                <a:solidFill>
                  <a:srgbClr val="66FFFF"/>
                </a:solidFill>
                <a:effectLst/>
                <a:latin typeface="Arial" panose="020B0604020202020204" pitchFamily="34" charset="0"/>
                <a:ea typeface="Calibri" panose="020F0502020204030204" pitchFamily="34" charset="0"/>
              </a:rPr>
              <a:t>Provide an opportunity to current regular employees for referring external candidates for full-time positions who become employed at Fioneer India</a:t>
            </a:r>
            <a:endParaRPr lang="en-IN" sz="1400" kern="0" dirty="0">
              <a:solidFill>
                <a:srgbClr val="66FFFF"/>
              </a:solidFill>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D610015C-460E-4FCC-891E-D334600D3F0C}"/>
              </a:ext>
            </a:extLst>
          </p:cNvPr>
          <p:cNvPicPr>
            <a:picLocks noChangeAspect="1"/>
          </p:cNvPicPr>
          <p:nvPr/>
        </p:nvPicPr>
        <p:blipFill>
          <a:blip r:embed="rId2"/>
          <a:stretch>
            <a:fillRect/>
          </a:stretch>
        </p:blipFill>
        <p:spPr>
          <a:xfrm>
            <a:off x="2407282" y="-378146"/>
            <a:ext cx="1912306" cy="1912306"/>
          </a:xfrm>
          <a:prstGeom prst="rect">
            <a:avLst/>
          </a:prstGeom>
        </p:spPr>
      </p:pic>
    </p:spTree>
    <p:extLst>
      <p:ext uri="{BB962C8B-B14F-4D97-AF65-F5344CB8AC3E}">
        <p14:creationId xmlns:p14="http://schemas.microsoft.com/office/powerpoint/2010/main" val="181054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8A82F5-6FBE-446F-B6FB-E81ADB3390C5}"/>
              </a:ext>
            </a:extLst>
          </p:cNvPr>
          <p:cNvSpPr/>
          <p:nvPr/>
        </p:nvSpPr>
        <p:spPr bwMode="gray">
          <a:xfrm>
            <a:off x="0" y="0"/>
            <a:ext cx="4319588" cy="2301240"/>
          </a:xfrm>
          <a:prstGeom prst="rect">
            <a:avLst/>
          </a:prstGeom>
          <a:solidFill>
            <a:schemeClr val="tx1"/>
          </a:solidFill>
          <a:ln>
            <a:no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fontAlgn="base">
              <a:spcBef>
                <a:spcPts val="600"/>
              </a:spcBef>
              <a:spcAft>
                <a:spcPct val="0"/>
              </a:spcAft>
              <a:buClr>
                <a:srgbClr val="F0AB00"/>
              </a:buClr>
              <a:buSzPct val="80000"/>
            </a:pPr>
            <a:endParaRPr lang="en-IN" sz="1800" kern="0" dirty="0" err="1">
              <a:solidFill>
                <a:schemeClr val="bg1"/>
              </a:solidFill>
              <a:latin typeface="+mn-lt"/>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27A90ABA-AC56-419C-BE95-E5638E979CA2}"/>
              </a:ext>
            </a:extLst>
          </p:cNvPr>
          <p:cNvSpPr txBox="1"/>
          <p:nvPr/>
        </p:nvSpPr>
        <p:spPr>
          <a:xfrm>
            <a:off x="0" y="2727960"/>
            <a:ext cx="4061460"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u="sng" kern="0" dirty="0">
                <a:solidFill>
                  <a:schemeClr val="accent1"/>
                </a:solidFill>
                <a:ea typeface="Arial Unicode MS" pitchFamily="34" charset="-128"/>
                <a:cs typeface="Arial Unicode MS" pitchFamily="34" charset="-128"/>
              </a:rPr>
              <a:t>Relocation</a:t>
            </a:r>
            <a:endParaRPr lang="en-IN" sz="1800" u="sng" kern="0" dirty="0" err="1">
              <a:solidFill>
                <a:schemeClr val="accent1"/>
              </a:solidFill>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74DAE9D8-AB3E-4337-A4FD-87E796BAE692}"/>
              </a:ext>
            </a:extLst>
          </p:cNvPr>
          <p:cNvSpPr txBox="1"/>
          <p:nvPr/>
        </p:nvSpPr>
        <p:spPr>
          <a:xfrm>
            <a:off x="1579881" y="91440"/>
            <a:ext cx="2611120" cy="646331"/>
          </a:xfrm>
          <a:prstGeom prst="rect">
            <a:avLst/>
          </a:prstGeom>
          <a:noFill/>
        </p:spPr>
        <p:txBody>
          <a:bodyPr wrap="square" lIns="0" tIns="0" rIns="0" bIns="0" rtlCol="0">
            <a:spAutoFit/>
          </a:bodyPr>
          <a:lstStyle/>
          <a:p>
            <a:pPr algn="just" fontAlgn="base">
              <a:spcBef>
                <a:spcPts val="600"/>
              </a:spcBef>
              <a:spcAft>
                <a:spcPct val="0"/>
              </a:spcAft>
              <a:buClr>
                <a:srgbClr val="F0AB00"/>
              </a:buClr>
              <a:buSzPct val="80000"/>
            </a:pPr>
            <a:r>
              <a:rPr lang="en-US" sz="1400" dirty="0">
                <a:solidFill>
                  <a:schemeClr val="bg1"/>
                </a:solidFill>
                <a:effectLst/>
                <a:latin typeface="Arial" panose="020B0604020202020204" pitchFamily="34" charset="0"/>
                <a:ea typeface="Calibri" panose="020F0502020204030204" pitchFamily="34" charset="0"/>
              </a:rPr>
              <a:t>All new hires in Fioneer India are eligible to avail of the relocation basis of the policy </a:t>
            </a:r>
            <a:endParaRPr lang="en-IN" sz="1400" kern="0" dirty="0">
              <a:solidFill>
                <a:schemeClr val="bg1"/>
              </a:solidFill>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ACE05540-76C3-47E0-B1A0-C2A1DF78BF85}"/>
              </a:ext>
            </a:extLst>
          </p:cNvPr>
          <p:cNvPicPr>
            <a:picLocks noChangeAspect="1"/>
          </p:cNvPicPr>
          <p:nvPr/>
        </p:nvPicPr>
        <p:blipFill>
          <a:blip r:embed="rId2"/>
          <a:stretch>
            <a:fillRect/>
          </a:stretch>
        </p:blipFill>
        <p:spPr>
          <a:xfrm>
            <a:off x="-51533" y="-79950"/>
            <a:ext cx="1621253" cy="1621253"/>
          </a:xfrm>
          <a:prstGeom prst="rect">
            <a:avLst/>
          </a:prstGeom>
        </p:spPr>
      </p:pic>
    </p:spTree>
    <p:extLst>
      <p:ext uri="{BB962C8B-B14F-4D97-AF65-F5344CB8AC3E}">
        <p14:creationId xmlns:p14="http://schemas.microsoft.com/office/powerpoint/2010/main" val="3382713188"/>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2710</TotalTime>
  <Words>2137</Words>
  <Application>Microsoft Office PowerPoint</Application>
  <PresentationFormat>Custom</PresentationFormat>
  <Paragraphs>145</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Symbol</vt:lpstr>
      <vt:lpstr>Comic Sans MS</vt:lpstr>
      <vt:lpstr>Calibri</vt:lpstr>
      <vt:lpstr>Courier New</vt:lpstr>
      <vt:lpstr>Wingdings</vt:lpstr>
      <vt:lpstr>Arial</vt:lpstr>
      <vt:lpstr>Wingdings</vt:lpstr>
      <vt:lpstr>SAP_2016_16x9_white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Devarakonda, David (external - Partner)</cp:lastModifiedBy>
  <cp:revision>172</cp:revision>
  <dcterms:created xsi:type="dcterms:W3CDTF">2016-11-30T05:34:53Z</dcterms:created>
  <dcterms:modified xsi:type="dcterms:W3CDTF">2022-04-28T13:59:14Z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