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77" y="-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kZNo7MFNF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https://www.youtube.com/watch?v=PkZNo7MFNFg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9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Manipulate Arrays with push()</a:t>
            </a:r>
          </a:p>
          <a:p>
            <a:r>
              <a:rPr lang="en-US" dirty="0" err="1" smtClean="0"/>
              <a:t>Var</a:t>
            </a:r>
            <a:r>
              <a:rPr lang="en-US" dirty="0"/>
              <a:t> </a:t>
            </a:r>
            <a:r>
              <a:rPr lang="en-US" dirty="0" err="1" smtClean="0"/>
              <a:t>ourArray</a:t>
            </a:r>
            <a:r>
              <a:rPr lang="en-US" dirty="0" smtClean="0"/>
              <a:t> = [10, 20, 30];</a:t>
            </a:r>
          </a:p>
          <a:p>
            <a:r>
              <a:rPr lang="en-US" dirty="0" err="1" smtClean="0"/>
              <a:t>ourArray.push</a:t>
            </a:r>
            <a:r>
              <a:rPr lang="en-US" dirty="0" smtClean="0"/>
              <a:t>([40, 50]);</a:t>
            </a:r>
            <a:endParaRPr lang="en-US" dirty="0"/>
          </a:p>
          <a:p>
            <a:r>
              <a:rPr lang="en-US" b="1" dirty="0" smtClean="0"/>
              <a:t>Manipulate Arrays with pop()</a:t>
            </a:r>
          </a:p>
          <a:p>
            <a:r>
              <a:rPr lang="en-US" dirty="0" smtClean="0"/>
              <a:t>Pop() removes the last element of an array. </a:t>
            </a:r>
          </a:p>
          <a:p>
            <a:r>
              <a:rPr lang="en-US" b="1" dirty="0" smtClean="0"/>
              <a:t>Shift(): </a:t>
            </a:r>
            <a:r>
              <a:rPr lang="en-US" dirty="0" smtClean="0"/>
              <a:t>removes the first element of an array. </a:t>
            </a:r>
          </a:p>
          <a:p>
            <a:r>
              <a:rPr lang="en-US" dirty="0" err="1" smtClean="0"/>
              <a:t>Unshift</a:t>
            </a:r>
            <a:r>
              <a:rPr lang="en-US" dirty="0" smtClean="0"/>
              <a:t>(): appends an array element to the first index of the array</a:t>
            </a:r>
          </a:p>
        </p:txBody>
      </p:sp>
    </p:spTree>
    <p:extLst>
      <p:ext uri="{BB962C8B-B14F-4D97-AF65-F5344CB8AC3E}">
        <p14:creationId xmlns:p14="http://schemas.microsoft.com/office/powerpoint/2010/main" val="422210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Write Reusable Code with Functions: 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ourReusableFunction</a:t>
            </a:r>
            <a:r>
              <a:rPr lang="en-US" dirty="0" smtClean="0"/>
              <a:t>() { </a:t>
            </a:r>
            <a:r>
              <a:rPr lang="en-US" dirty="0"/>
              <a:t> </a:t>
            </a:r>
            <a:r>
              <a:rPr lang="en-US" dirty="0" smtClean="0"/>
              <a:t>}   </a:t>
            </a:r>
            <a:r>
              <a:rPr lang="en-US" dirty="0" err="1" smtClean="0"/>
              <a:t>ourReusableFunction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302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Passing Values to Functions with Arguments</a:t>
            </a:r>
          </a:p>
          <a:p>
            <a:r>
              <a:rPr lang="en-US" dirty="0" smtClean="0"/>
              <a:t>Functions are methods. </a:t>
            </a:r>
          </a:p>
          <a:p>
            <a:r>
              <a:rPr lang="en-US" dirty="0" smtClean="0"/>
              <a:t>Pass values to functions with arguments similar to methods in Java</a:t>
            </a:r>
          </a:p>
        </p:txBody>
      </p:sp>
    </p:spTree>
    <p:extLst>
      <p:ext uri="{BB962C8B-B14F-4D97-AF65-F5344CB8AC3E}">
        <p14:creationId xmlns:p14="http://schemas.microsoft.com/office/powerpoint/2010/main" val="19613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en-US" b="1" dirty="0" smtClean="0"/>
              <a:t>lobal Scope and Functions</a:t>
            </a:r>
          </a:p>
          <a:p>
            <a:r>
              <a:rPr lang="en-US" dirty="0" smtClean="0"/>
              <a:t>Scope is the visibility of variables. Global scope means variables can be seen anywhere in the </a:t>
            </a:r>
            <a:r>
              <a:rPr lang="en-US" dirty="0" err="1" smtClean="0"/>
              <a:t>javascript</a:t>
            </a:r>
            <a:r>
              <a:rPr lang="en-US" dirty="0" smtClean="0"/>
              <a:t> program. </a:t>
            </a:r>
          </a:p>
          <a:p>
            <a:r>
              <a:rPr lang="en-US" dirty="0" smtClean="0"/>
              <a:t>The type “</a:t>
            </a:r>
            <a:r>
              <a:rPr lang="en-US" dirty="0" err="1" smtClean="0"/>
              <a:t>var</a:t>
            </a:r>
            <a:r>
              <a:rPr lang="en-US" dirty="0" smtClean="0"/>
              <a:t>” doesn’t make a variable global, so removing it would </a:t>
            </a:r>
            <a:r>
              <a:rPr lang="en-US" dirty="0" err="1" smtClean="0"/>
              <a:t>automoatically</a:t>
            </a:r>
            <a:r>
              <a:rPr lang="en-US" dirty="0"/>
              <a:t> </a:t>
            </a:r>
            <a:r>
              <a:rPr lang="en-US" dirty="0" smtClean="0"/>
              <a:t>make it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0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Returning true or false: </a:t>
            </a:r>
          </a:p>
          <a:p>
            <a:r>
              <a:rPr lang="en-US" dirty="0" smtClean="0"/>
              <a:t>Ex function test(a, b) {</a:t>
            </a:r>
          </a:p>
          <a:p>
            <a:pPr marL="0" indent="0">
              <a:buNone/>
            </a:pPr>
            <a:r>
              <a:rPr lang="en-US" dirty="0" smtClean="0"/>
              <a:t>Return a &lt; b;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Console.log(test(15, 20));</a:t>
            </a:r>
          </a:p>
          <a:p>
            <a:pPr marL="0" indent="0">
              <a:buNone/>
            </a:pPr>
            <a:r>
              <a:rPr lang="en-US" dirty="0" smtClean="0"/>
              <a:t>//should display true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0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Property = </a:t>
            </a:r>
            <a:r>
              <a:rPr lang="en-US" b="1" dirty="0" smtClean="0"/>
              <a:t>Bold</a:t>
            </a:r>
            <a:br>
              <a:rPr lang="en-US" b="1" dirty="0" smtClean="0"/>
            </a:br>
            <a:r>
              <a:rPr lang="en-US" dirty="0" smtClean="0"/>
              <a:t>properties can be arrays, strings, numbers,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Objects: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ourDog</a:t>
            </a:r>
            <a:r>
              <a:rPr lang="en-US" dirty="0" smtClean="0"/>
              <a:t> = {</a:t>
            </a:r>
          </a:p>
          <a:p>
            <a:pPr marL="0" indent="0">
              <a:buNone/>
            </a:pPr>
            <a:r>
              <a:rPr lang="en-US" dirty="0" smtClean="0"/>
              <a:t>“na</a:t>
            </a:r>
            <a:r>
              <a:rPr lang="en-US" b="1" dirty="0" smtClean="0"/>
              <a:t>me”: </a:t>
            </a:r>
            <a:r>
              <a:rPr lang="en-US" dirty="0" smtClean="0"/>
              <a:t>“Camper”,</a:t>
            </a:r>
          </a:p>
          <a:p>
            <a:pPr marL="0" indent="0">
              <a:buNone/>
            </a:pPr>
            <a:r>
              <a:rPr lang="en-US" b="1" dirty="0" smtClean="0"/>
              <a:t>“legs”: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b="1" dirty="0" smtClean="0"/>
              <a:t>“friends”: </a:t>
            </a:r>
            <a:r>
              <a:rPr lang="en-US" dirty="0" smtClean="0"/>
              <a:t>[“everything”]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24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notation to access properties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Ex: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luna</a:t>
            </a:r>
            <a:r>
              <a:rPr lang="en-US" dirty="0" smtClean="0"/>
              <a:t> = {</a:t>
            </a:r>
          </a:p>
          <a:p>
            <a:pPr marL="0" indent="0">
              <a:buNone/>
            </a:pPr>
            <a:r>
              <a:rPr lang="en-US" dirty="0" smtClean="0"/>
              <a:t>“type”: “Husky”,</a:t>
            </a:r>
          </a:p>
          <a:p>
            <a:pPr marL="0" indent="0">
              <a:buNone/>
            </a:pPr>
            <a:r>
              <a:rPr lang="en-US" dirty="0" smtClean="0"/>
              <a:t>“friends”: [“David”, “Julie”]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/>
              <a:t> </a:t>
            </a:r>
            <a:r>
              <a:rPr lang="en-US" dirty="0" err="1" smtClean="0"/>
              <a:t>lunaBreed</a:t>
            </a:r>
            <a:r>
              <a:rPr lang="en-US" dirty="0" smtClean="0"/>
              <a:t> = </a:t>
            </a:r>
            <a:r>
              <a:rPr lang="en-US" dirty="0" err="1" smtClean="0"/>
              <a:t>luna.type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lunaBreed</a:t>
            </a:r>
            <a:r>
              <a:rPr lang="en-US" dirty="0" smtClean="0"/>
              <a:t> is now assigned Husky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19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Bracket notation</a:t>
            </a:r>
            <a:br>
              <a:rPr lang="en-US" dirty="0" smtClean="0"/>
            </a:br>
            <a:r>
              <a:rPr lang="en-US" dirty="0" smtClean="0"/>
              <a:t>must use this notation if prop name has more than 1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spicyCity</a:t>
            </a:r>
            <a:r>
              <a:rPr lang="en-US" dirty="0"/>
              <a:t> </a:t>
            </a:r>
            <a:r>
              <a:rPr lang="en-US" dirty="0" smtClean="0"/>
              <a:t>= {</a:t>
            </a:r>
          </a:p>
          <a:p>
            <a:pPr marL="0" indent="0">
              <a:buNone/>
            </a:pPr>
            <a:r>
              <a:rPr lang="en-US" dirty="0" smtClean="0"/>
              <a:t>“food type”: “Sichuan”,</a:t>
            </a:r>
          </a:p>
          <a:p>
            <a:pPr marL="0" indent="0">
              <a:buNone/>
            </a:pPr>
            <a:r>
              <a:rPr lang="en-US" dirty="0" smtClean="0"/>
              <a:t>“food flavor”: “Spicy”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type = </a:t>
            </a:r>
            <a:r>
              <a:rPr lang="en-US" dirty="0" err="1" smtClean="0"/>
              <a:t>spicyCity</a:t>
            </a:r>
            <a:r>
              <a:rPr lang="en-US" dirty="0" smtClean="0"/>
              <a:t>[“food type”];</a:t>
            </a:r>
          </a:p>
          <a:p>
            <a:pPr marL="0" indent="0">
              <a:buNone/>
            </a:pPr>
            <a:r>
              <a:rPr lang="en-US" dirty="0" smtClean="0"/>
              <a:t>//type is now set to Sichuan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8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to access </a:t>
            </a:r>
            <a:r>
              <a:rPr lang="en-US" dirty="0" err="1" smtClean="0"/>
              <a:t>obj</a:t>
            </a:r>
            <a:r>
              <a:rPr lang="en-US" dirty="0" smtClean="0"/>
              <a:t> 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overwatch</a:t>
            </a:r>
            <a:r>
              <a:rPr lang="en-US" dirty="0" smtClean="0"/>
              <a:t> = {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Sinatraa</a:t>
            </a:r>
            <a:r>
              <a:rPr lang="en-US" dirty="0" smtClean="0"/>
              <a:t>”: “Alien”,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BabyBay</a:t>
            </a:r>
            <a:r>
              <a:rPr lang="en-US" dirty="0" smtClean="0"/>
              <a:t>”: “</a:t>
            </a:r>
            <a:r>
              <a:rPr lang="en-US" dirty="0" err="1" smtClean="0"/>
              <a:t>BabyRage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sinatraaPlayer</a:t>
            </a:r>
            <a:r>
              <a:rPr lang="en-US" dirty="0" smtClean="0"/>
              <a:t> = “</a:t>
            </a:r>
            <a:r>
              <a:rPr lang="en-US" dirty="0" err="1" smtClean="0"/>
              <a:t>Sinatraa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player = </a:t>
            </a:r>
            <a:r>
              <a:rPr lang="en-US" dirty="0" err="1" smtClean="0"/>
              <a:t>overwatch</a:t>
            </a:r>
            <a:r>
              <a:rPr lang="en-US" dirty="0" smtClean="0"/>
              <a:t>[</a:t>
            </a:r>
            <a:r>
              <a:rPr lang="en-US" dirty="0" err="1" smtClean="0"/>
              <a:t>sinatraaPlayer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2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overwatch</a:t>
            </a:r>
            <a:r>
              <a:rPr lang="en-US" dirty="0"/>
              <a:t> </a:t>
            </a:r>
            <a:r>
              <a:rPr lang="en-US" dirty="0" smtClean="0"/>
              <a:t>= {</a:t>
            </a:r>
          </a:p>
          <a:p>
            <a:pPr marL="0" indent="0">
              <a:buNone/>
            </a:pPr>
            <a:r>
              <a:rPr lang="en-US" dirty="0" smtClean="0"/>
              <a:t>“character”: “</a:t>
            </a:r>
            <a:r>
              <a:rPr lang="en-US" dirty="0" err="1"/>
              <a:t>W</a:t>
            </a:r>
            <a:r>
              <a:rPr lang="en-US" dirty="0" err="1" smtClean="0"/>
              <a:t>idowmaker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 smtClean="0"/>
              <a:t>“size”: “slim thick”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 smtClean="0"/>
              <a:t>overwatch.size</a:t>
            </a:r>
            <a:r>
              <a:rPr lang="en-US" dirty="0" smtClean="0"/>
              <a:t> = “</a:t>
            </a:r>
            <a:r>
              <a:rPr lang="en-US" dirty="0" err="1" smtClean="0"/>
              <a:t>Oo</a:t>
            </a:r>
            <a:r>
              <a:rPr lang="en-US" dirty="0" smtClean="0"/>
              <a:t> la </a:t>
            </a:r>
            <a:r>
              <a:rPr lang="en-US" dirty="0" err="1" smtClean="0"/>
              <a:t>la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2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undefined, null, </a:t>
            </a:r>
            <a:r>
              <a:rPr lang="en-US" dirty="0" err="1"/>
              <a:t>boolean</a:t>
            </a:r>
            <a:r>
              <a:rPr lang="en-US" dirty="0"/>
              <a:t>, string, symbol, number, object</a:t>
            </a:r>
          </a:p>
          <a:p>
            <a:pPr marL="0" indent="0">
              <a:buNone/>
            </a:pPr>
            <a:r>
              <a:rPr lang="en-US" dirty="0"/>
              <a:t>undefined: variable that hasn't have a data </a:t>
            </a:r>
            <a:r>
              <a:rPr lang="en-US" dirty="0" smtClean="0"/>
              <a:t>type</a:t>
            </a:r>
          </a:p>
          <a:p>
            <a:pPr marL="0" indent="0">
              <a:buNone/>
            </a:pPr>
            <a:r>
              <a:rPr lang="en-US" dirty="0" smtClean="0"/>
              <a:t>null: nothing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5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props to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overwatch</a:t>
            </a:r>
            <a:r>
              <a:rPr lang="en-US" dirty="0" smtClean="0"/>
              <a:t> = {</a:t>
            </a:r>
          </a:p>
          <a:p>
            <a:pPr marL="0" indent="0">
              <a:buNone/>
            </a:pPr>
            <a:r>
              <a:rPr lang="en-US" dirty="0" smtClean="0"/>
              <a:t>“funny player”: [“Super”, “Rascal”],</a:t>
            </a:r>
          </a:p>
          <a:p>
            <a:pPr marL="0" indent="0">
              <a:buNone/>
            </a:pPr>
            <a:r>
              <a:rPr lang="en-US" dirty="0" smtClean="0"/>
              <a:t>“alpha level”: “over 9000”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 smtClean="0"/>
              <a:t>Overwatch.sexiness</a:t>
            </a:r>
            <a:r>
              <a:rPr lang="en-US" dirty="0" smtClean="0"/>
              <a:t> = “yes”;</a:t>
            </a:r>
          </a:p>
          <a:p>
            <a:pPr marL="0" indent="0">
              <a:buNone/>
            </a:pPr>
            <a:r>
              <a:rPr lang="en-US" dirty="0" err="1" smtClean="0"/>
              <a:t>Overwatch</a:t>
            </a:r>
            <a:r>
              <a:rPr lang="en-US" dirty="0" smtClean="0"/>
              <a:t>[“they virgins or </a:t>
            </a:r>
            <a:r>
              <a:rPr lang="en-US" dirty="0" err="1" smtClean="0"/>
              <a:t>naw</a:t>
            </a:r>
            <a:r>
              <a:rPr lang="en-US" dirty="0" smtClean="0"/>
              <a:t>”] = “Not the latter”;</a:t>
            </a:r>
          </a:p>
        </p:txBody>
      </p:sp>
    </p:spTree>
    <p:extLst>
      <p:ext uri="{BB962C8B-B14F-4D97-AF65-F5344CB8AC3E}">
        <p14:creationId xmlns:p14="http://schemas.microsoft.com/office/powerpoint/2010/main" val="3813751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hotOWLPlayers</a:t>
            </a:r>
            <a:r>
              <a:rPr lang="en-US" dirty="0"/>
              <a:t> = {</a:t>
            </a:r>
          </a:p>
          <a:p>
            <a:r>
              <a:rPr lang="en-US" dirty="0"/>
              <a:t>"rascal": "</a:t>
            </a:r>
            <a:r>
              <a:rPr lang="en-US" dirty="0" err="1"/>
              <a:t>hottie</a:t>
            </a:r>
            <a:r>
              <a:rPr lang="en-US" dirty="0"/>
              <a:t>",</a:t>
            </a:r>
          </a:p>
          <a:p>
            <a:r>
              <a:rPr lang="en-US" dirty="0"/>
              <a:t>"</a:t>
            </a:r>
            <a:r>
              <a:rPr lang="en-US" dirty="0" err="1"/>
              <a:t>sinatraa</a:t>
            </a:r>
            <a:r>
              <a:rPr lang="en-US" dirty="0"/>
              <a:t>": "alien"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delete </a:t>
            </a:r>
            <a:r>
              <a:rPr lang="en-US" dirty="0" err="1"/>
              <a:t>hotOWLPlayers.sinatraa</a:t>
            </a:r>
            <a:r>
              <a:rPr lang="en-US" dirty="0"/>
              <a:t>;</a:t>
            </a:r>
          </a:p>
          <a:p>
            <a:r>
              <a:rPr lang="en-US" dirty="0"/>
              <a:t>console.log(</a:t>
            </a:r>
            <a:r>
              <a:rPr lang="en-US" dirty="0" err="1"/>
              <a:t>hotOWLPlayers.sinatraa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74333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used for lookups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Ex: function </a:t>
            </a:r>
            <a:r>
              <a:rPr lang="en-US" dirty="0" err="1" smtClean="0"/>
              <a:t>findIt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result = “”;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lookup = {</a:t>
            </a:r>
          </a:p>
          <a:p>
            <a:pPr marL="0" indent="0">
              <a:buNone/>
            </a:pPr>
            <a:r>
              <a:rPr lang="en-US" dirty="0" smtClean="0"/>
              <a:t>“super”: “humorous”,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sinatraa</a:t>
            </a:r>
            <a:r>
              <a:rPr lang="en-US" dirty="0" smtClean="0"/>
              <a:t>”: “alien”,</a:t>
            </a:r>
          </a:p>
          <a:p>
            <a:pPr marL="0" indent="0">
              <a:buNone/>
            </a:pPr>
            <a:r>
              <a:rPr lang="en-US" dirty="0" smtClean="0"/>
              <a:t>“rascal”: “dreamy”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Result = lookup[</a:t>
            </a:r>
            <a:r>
              <a:rPr lang="en-US" dirty="0" err="1" smtClean="0"/>
              <a:t>val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Return result;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findIt</a:t>
            </a:r>
            <a:r>
              <a:rPr lang="en-US" dirty="0" smtClean="0"/>
              <a:t>(“rascal”));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39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objects for </a:t>
            </a:r>
            <a:r>
              <a:rPr lang="en-US" dirty="0"/>
              <a:t>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hotOWLPlayers</a:t>
            </a:r>
            <a:r>
              <a:rPr lang="en-US" dirty="0"/>
              <a:t> = {</a:t>
            </a:r>
          </a:p>
          <a:p>
            <a:r>
              <a:rPr lang="en-US" dirty="0"/>
              <a:t>"rascal": "</a:t>
            </a:r>
            <a:r>
              <a:rPr lang="en-US" dirty="0" err="1"/>
              <a:t>hottie</a:t>
            </a:r>
            <a:r>
              <a:rPr lang="en-US" dirty="0"/>
              <a:t>",</a:t>
            </a:r>
          </a:p>
          <a:p>
            <a:r>
              <a:rPr lang="en-US" dirty="0"/>
              <a:t>"</a:t>
            </a:r>
            <a:r>
              <a:rPr lang="en-US" dirty="0" err="1"/>
              <a:t>sinatraa</a:t>
            </a:r>
            <a:r>
              <a:rPr lang="en-US" dirty="0"/>
              <a:t>": "alien"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function </a:t>
            </a:r>
            <a:r>
              <a:rPr lang="en-US" dirty="0" err="1"/>
              <a:t>checkObj</a:t>
            </a:r>
            <a:r>
              <a:rPr lang="en-US" dirty="0"/>
              <a:t>(</a:t>
            </a:r>
            <a:r>
              <a:rPr lang="en-US" dirty="0" err="1"/>
              <a:t>checkProp</a:t>
            </a:r>
            <a:r>
              <a:rPr lang="en-US" dirty="0"/>
              <a:t>) {</a:t>
            </a:r>
          </a:p>
          <a:p>
            <a:r>
              <a:rPr lang="en-US" dirty="0"/>
              <a:t>if (</a:t>
            </a:r>
            <a:r>
              <a:rPr lang="en-US" dirty="0" err="1"/>
              <a:t>hotOWLPlayers.hasOwnProperty</a:t>
            </a:r>
            <a:r>
              <a:rPr lang="en-US" dirty="0"/>
              <a:t>(</a:t>
            </a:r>
            <a:r>
              <a:rPr lang="en-US" dirty="0" err="1"/>
              <a:t>checkProp</a:t>
            </a:r>
            <a:r>
              <a:rPr lang="en-US" dirty="0"/>
              <a:t>)) {</a:t>
            </a:r>
          </a:p>
          <a:p>
            <a:r>
              <a:rPr lang="en-US" dirty="0"/>
              <a:t>return </a:t>
            </a:r>
            <a:r>
              <a:rPr lang="en-US" dirty="0" err="1"/>
              <a:t>hotOWLPlayers</a:t>
            </a:r>
            <a:r>
              <a:rPr lang="en-US" dirty="0"/>
              <a:t>[</a:t>
            </a:r>
            <a:r>
              <a:rPr lang="en-US" dirty="0" err="1"/>
              <a:t>checkProp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{</a:t>
            </a:r>
          </a:p>
          <a:p>
            <a:r>
              <a:rPr lang="en-US" dirty="0"/>
              <a:t>return "No property";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</a:t>
            </a:r>
            <a:r>
              <a:rPr lang="en-US" dirty="0" err="1"/>
              <a:t>checkObj</a:t>
            </a:r>
            <a:r>
              <a:rPr lang="en-US" dirty="0"/>
              <a:t>("super"));</a:t>
            </a:r>
          </a:p>
        </p:txBody>
      </p:sp>
    </p:spTree>
    <p:extLst>
      <p:ext uri="{BB962C8B-B14F-4D97-AF65-F5344CB8AC3E}">
        <p14:creationId xmlns:p14="http://schemas.microsoft.com/office/powerpoint/2010/main" val="2789154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0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nested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overwatchPlayers</a:t>
            </a:r>
            <a:r>
              <a:rPr lang="en-US" dirty="0"/>
              <a:t> = {</a:t>
            </a:r>
          </a:p>
          <a:p>
            <a:r>
              <a:rPr lang="en-US" dirty="0"/>
              <a:t>"rascal": {</a:t>
            </a:r>
          </a:p>
          <a:p>
            <a:r>
              <a:rPr lang="en-US" dirty="0"/>
              <a:t>"about": {</a:t>
            </a:r>
          </a:p>
          <a:p>
            <a:r>
              <a:rPr lang="en-US" dirty="0"/>
              <a:t>"humor": "lol",</a:t>
            </a:r>
          </a:p>
          <a:p>
            <a:r>
              <a:rPr lang="en-US" dirty="0"/>
              <a:t>"main character": "</a:t>
            </a:r>
            <a:r>
              <a:rPr lang="en-US" dirty="0" err="1"/>
              <a:t>dps</a:t>
            </a:r>
            <a:r>
              <a:rPr lang="en-US" dirty="0"/>
              <a:t> related"</a:t>
            </a:r>
          </a:p>
          <a:p>
            <a:r>
              <a:rPr lang="en-US" dirty="0"/>
              <a:t>},</a:t>
            </a:r>
          </a:p>
          <a:p>
            <a:r>
              <a:rPr lang="en-US" dirty="0"/>
              <a:t>"nationality": {</a:t>
            </a:r>
          </a:p>
          <a:p>
            <a:r>
              <a:rPr lang="en-US" dirty="0"/>
              <a:t>"race": "Korean",</a:t>
            </a:r>
          </a:p>
          <a:p>
            <a:r>
              <a:rPr lang="en-US" dirty="0"/>
              <a:t>"plastic surgery": "nope"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},</a:t>
            </a:r>
          </a:p>
          <a:p>
            <a:r>
              <a:rPr lang="en-US" dirty="0"/>
              <a:t>"</a:t>
            </a:r>
            <a:r>
              <a:rPr lang="en-US" dirty="0" err="1"/>
              <a:t>sinatraa</a:t>
            </a:r>
            <a:r>
              <a:rPr lang="en-US" dirty="0"/>
              <a:t>": {</a:t>
            </a:r>
          </a:p>
          <a:p>
            <a:r>
              <a:rPr lang="en-US" dirty="0"/>
              <a:t>"about": {</a:t>
            </a:r>
          </a:p>
          <a:p>
            <a:r>
              <a:rPr lang="en-US" dirty="0"/>
              <a:t>"humor": "pretty funny",</a:t>
            </a:r>
          </a:p>
          <a:p>
            <a:r>
              <a:rPr lang="en-US" dirty="0"/>
              <a:t>"main character": "</a:t>
            </a:r>
            <a:r>
              <a:rPr lang="en-US" dirty="0" err="1"/>
              <a:t>dps</a:t>
            </a:r>
            <a:r>
              <a:rPr lang="en-US" dirty="0"/>
              <a:t>, tank, </a:t>
            </a:r>
            <a:r>
              <a:rPr lang="en-US" dirty="0" err="1"/>
              <a:t>etc</a:t>
            </a:r>
            <a:r>
              <a:rPr lang="en-US" dirty="0"/>
              <a:t>"</a:t>
            </a:r>
          </a:p>
          <a:p>
            <a:r>
              <a:rPr lang="en-US" dirty="0"/>
              <a:t>},</a:t>
            </a:r>
          </a:p>
          <a:p>
            <a:r>
              <a:rPr lang="en-US" dirty="0"/>
              <a:t>"nationality": {</a:t>
            </a:r>
          </a:p>
          <a:p>
            <a:r>
              <a:rPr lang="en-US" dirty="0"/>
              <a:t>"race": "Korean-American",</a:t>
            </a:r>
          </a:p>
          <a:p>
            <a:r>
              <a:rPr lang="en-US" dirty="0"/>
              <a:t>"city": "Seattle"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console.log(</a:t>
            </a:r>
            <a:r>
              <a:rPr lang="en-US" dirty="0" err="1"/>
              <a:t>overwatchPlayers.rascal.about</a:t>
            </a:r>
            <a:r>
              <a:rPr lang="en-US" dirty="0"/>
              <a:t>["main character"]);</a:t>
            </a:r>
          </a:p>
        </p:txBody>
      </p:sp>
    </p:spTree>
    <p:extLst>
      <p:ext uri="{BB962C8B-B14F-4D97-AF65-F5344CB8AC3E}">
        <p14:creationId xmlns:p14="http://schemas.microsoft.com/office/powerpoint/2010/main" val="858522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nested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var</a:t>
            </a:r>
            <a:r>
              <a:rPr lang="en-US" dirty="0"/>
              <a:t> dessert = [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type: "cookie",</a:t>
            </a:r>
          </a:p>
          <a:p>
            <a:r>
              <a:rPr lang="en-US" dirty="0"/>
              <a:t>flavor: "chocolate and peanut butter" </a:t>
            </a:r>
          </a:p>
          <a:p>
            <a:r>
              <a:rPr lang="en-US" dirty="0"/>
              <a:t>},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type: "</a:t>
            </a:r>
            <a:r>
              <a:rPr lang="en-US" dirty="0" err="1"/>
              <a:t>taramisu</a:t>
            </a:r>
            <a:r>
              <a:rPr lang="en-US" dirty="0"/>
              <a:t>", </a:t>
            </a:r>
          </a:p>
          <a:p>
            <a:r>
              <a:rPr lang="en-US" dirty="0"/>
              <a:t>flavor: [</a:t>
            </a:r>
          </a:p>
          <a:p>
            <a:r>
              <a:rPr lang="en-US" dirty="0"/>
              <a:t>"chocolate",</a:t>
            </a:r>
          </a:p>
          <a:p>
            <a:r>
              <a:rPr lang="en-US" dirty="0"/>
              <a:t>"cocoa"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];</a:t>
            </a:r>
          </a:p>
          <a:p>
            <a:r>
              <a:rPr lang="en-US" dirty="0"/>
              <a:t>console.log(dessert[1].flavor[0]);</a:t>
            </a:r>
          </a:p>
        </p:txBody>
      </p:sp>
    </p:spTree>
    <p:extLst>
      <p:ext uri="{BB962C8B-B14F-4D97-AF65-F5344CB8AC3E}">
        <p14:creationId xmlns:p14="http://schemas.microsoft.com/office/powerpoint/2010/main" val="2513222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of odd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array = [];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+= 2) {</a:t>
            </a:r>
          </a:p>
          <a:p>
            <a:r>
              <a:rPr lang="en-US" dirty="0" err="1"/>
              <a:t>array.push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console.log(array);</a:t>
            </a:r>
          </a:p>
        </p:txBody>
      </p:sp>
    </p:spTree>
    <p:extLst>
      <p:ext uri="{BB962C8B-B14F-4D97-AF65-F5344CB8AC3E}">
        <p14:creationId xmlns:p14="http://schemas.microsoft.com/office/powerpoint/2010/main" val="1692780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from string to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convertToInt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 {</a:t>
            </a:r>
          </a:p>
          <a:p>
            <a:r>
              <a:rPr lang="en-US" dirty="0"/>
              <a:t>return 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</a:t>
            </a:r>
            <a:r>
              <a:rPr lang="en-US" dirty="0" err="1"/>
              <a:t>convertToInt</a:t>
            </a:r>
            <a:r>
              <a:rPr lang="en-US" dirty="0"/>
              <a:t>("56"));</a:t>
            </a:r>
          </a:p>
        </p:txBody>
      </p:sp>
    </p:spTree>
    <p:extLst>
      <p:ext uri="{BB962C8B-B14F-4D97-AF65-F5344CB8AC3E}">
        <p14:creationId xmlns:p14="http://schemas.microsoft.com/office/powerpoint/2010/main" val="2951362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//condition ? statement-if-true : statement-if-false;</a:t>
            </a:r>
          </a:p>
          <a:p>
            <a:r>
              <a:rPr lang="en-US" dirty="0"/>
              <a:t>function </a:t>
            </a:r>
            <a:r>
              <a:rPr lang="en-US" dirty="0" err="1"/>
              <a:t>checkEqual</a:t>
            </a:r>
            <a:r>
              <a:rPr lang="en-US" dirty="0"/>
              <a:t>(a, b) {</a:t>
            </a:r>
          </a:p>
          <a:p>
            <a:r>
              <a:rPr lang="en-US" dirty="0"/>
              <a:t>return a === b ? "true" : "not true";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</a:t>
            </a:r>
            <a:r>
              <a:rPr lang="en-US" dirty="0" err="1"/>
              <a:t>checkEqual</a:t>
            </a:r>
            <a:r>
              <a:rPr lang="en-US" dirty="0"/>
              <a:t>(4, 5));</a:t>
            </a:r>
          </a:p>
        </p:txBody>
      </p:sp>
    </p:spTree>
    <p:extLst>
      <p:ext uri="{BB962C8B-B14F-4D97-AF65-F5344CB8AC3E}">
        <p14:creationId xmlns:p14="http://schemas.microsoft.com/office/powerpoint/2010/main" val="155666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: can be used throughout the whole program</a:t>
            </a:r>
          </a:p>
          <a:p>
            <a:r>
              <a:rPr lang="en-US" dirty="0" smtClean="0"/>
              <a:t>Let: only be used within the scope of where it is declared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: variable that never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77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/>
              <a:t>checkSign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 {</a:t>
            </a:r>
          </a:p>
          <a:p>
            <a:r>
              <a:rPr lang="en-US" dirty="0"/>
              <a:t>return </a:t>
            </a:r>
            <a:r>
              <a:rPr lang="en-US" dirty="0" err="1"/>
              <a:t>num</a:t>
            </a:r>
            <a:r>
              <a:rPr lang="en-US" dirty="0"/>
              <a:t> &gt; 0 ? "positive" : </a:t>
            </a:r>
            <a:r>
              <a:rPr lang="en-US" dirty="0" err="1"/>
              <a:t>num</a:t>
            </a:r>
            <a:r>
              <a:rPr lang="en-US" dirty="0"/>
              <a:t> &lt; 0 ? "negative" : "zero";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</a:t>
            </a:r>
            <a:r>
              <a:rPr lang="en-US" dirty="0" err="1"/>
              <a:t>checkSign</a:t>
            </a:r>
            <a:r>
              <a:rPr lang="en-US" dirty="0"/>
              <a:t>(0));</a:t>
            </a:r>
          </a:p>
        </p:txBody>
      </p:sp>
    </p:spTree>
    <p:extLst>
      <p:ext uri="{BB962C8B-B14F-4D97-AF65-F5344CB8AC3E}">
        <p14:creationId xmlns:p14="http://schemas.microsoft.com/office/powerpoint/2010/main" val="614005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the </a:t>
            </a:r>
            <a:r>
              <a:rPr lang="en-US" dirty="0" err="1" smtClean="0"/>
              <a:t>var</a:t>
            </a:r>
            <a:r>
              <a:rPr lang="en-US" dirty="0" smtClean="0"/>
              <a:t> and let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initialize a variable twice with 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9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differences: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2545" y="-1634066"/>
            <a:ext cx="8534400" cy="3615267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function </a:t>
            </a:r>
            <a:r>
              <a:rPr lang="en-US" dirty="0" err="1"/>
              <a:t>checkScope</a:t>
            </a:r>
            <a:r>
              <a:rPr lang="en-US" dirty="0"/>
              <a:t>() {</a:t>
            </a:r>
          </a:p>
          <a:p>
            <a:r>
              <a:rPr lang="en-US" dirty="0"/>
              <a:t>"use strict";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"function scope";</a:t>
            </a:r>
          </a:p>
          <a:p>
            <a:r>
              <a:rPr lang="en-US" dirty="0"/>
              <a:t>if (true) {</a:t>
            </a:r>
          </a:p>
          <a:p>
            <a:r>
              <a:rPr lang="en-US" dirty="0" err="1"/>
              <a:t>i</a:t>
            </a:r>
            <a:r>
              <a:rPr lang="en-US" dirty="0"/>
              <a:t> = "block scope";</a:t>
            </a:r>
          </a:p>
          <a:p>
            <a:r>
              <a:rPr lang="en-US" dirty="0"/>
              <a:t>console.log("Blank scope </a:t>
            </a:r>
            <a:r>
              <a:rPr lang="en-US" dirty="0" err="1"/>
              <a:t>i</a:t>
            </a:r>
            <a:r>
              <a:rPr lang="en-US" dirty="0"/>
              <a:t> is: 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console.log("Blank scope </a:t>
            </a:r>
            <a:r>
              <a:rPr lang="en-US" dirty="0" err="1"/>
              <a:t>i</a:t>
            </a:r>
            <a:r>
              <a:rPr lang="en-US" dirty="0"/>
              <a:t> is: 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return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checkScope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pPr fontAlgn="t"/>
            <a:r>
              <a:rPr lang="en-US" dirty="0" smtClean="0"/>
              <a:t>Prints: </a:t>
            </a:r>
          </a:p>
          <a:p>
            <a:pPr fontAlgn="t"/>
            <a:r>
              <a:rPr lang="en-US" dirty="0" smtClean="0"/>
              <a:t>Blank </a:t>
            </a:r>
            <a:r>
              <a:rPr lang="en-US" dirty="0"/>
              <a:t>scope </a:t>
            </a:r>
            <a:r>
              <a:rPr lang="en-US" dirty="0" err="1"/>
              <a:t>i</a:t>
            </a:r>
            <a:r>
              <a:rPr lang="en-US" dirty="0"/>
              <a:t> is: </a:t>
            </a:r>
            <a:r>
              <a:rPr lang="en-US" dirty="0" smtClean="0"/>
              <a:t>"</a:t>
            </a:r>
            <a:r>
              <a:rPr lang="en-US" dirty="0"/>
              <a:t>block </a:t>
            </a:r>
            <a:r>
              <a:rPr lang="en-US" dirty="0" smtClean="0"/>
              <a:t>scope“ </a:t>
            </a:r>
          </a:p>
          <a:p>
            <a:pPr fontAlgn="t"/>
            <a:r>
              <a:rPr lang="en-US" dirty="0" smtClean="0"/>
              <a:t>Blank </a:t>
            </a:r>
            <a:r>
              <a:rPr lang="en-US" dirty="0"/>
              <a:t>scope </a:t>
            </a:r>
            <a:r>
              <a:rPr lang="en-US" dirty="0" err="1"/>
              <a:t>i</a:t>
            </a:r>
            <a:r>
              <a:rPr lang="en-US" dirty="0"/>
              <a:t> is: </a:t>
            </a:r>
            <a:r>
              <a:rPr lang="en-US" dirty="0" smtClean="0"/>
              <a:t>"</a:t>
            </a:r>
            <a:r>
              <a:rPr lang="en-US" dirty="0"/>
              <a:t>block scope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2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function </a:t>
            </a:r>
            <a:r>
              <a:rPr lang="en-US" dirty="0" err="1"/>
              <a:t>checkScope</a:t>
            </a:r>
            <a:r>
              <a:rPr lang="en-US" dirty="0"/>
              <a:t>() {</a:t>
            </a:r>
          </a:p>
          <a:p>
            <a:r>
              <a:rPr lang="en-US" dirty="0"/>
              <a:t>"use strict";</a:t>
            </a:r>
          </a:p>
          <a:p>
            <a:r>
              <a:rPr lang="en-US" dirty="0"/>
              <a:t>let </a:t>
            </a:r>
            <a:r>
              <a:rPr lang="en-US" dirty="0" err="1"/>
              <a:t>i</a:t>
            </a:r>
            <a:r>
              <a:rPr lang="en-US" dirty="0"/>
              <a:t> = "function scope";</a:t>
            </a:r>
          </a:p>
          <a:p>
            <a:r>
              <a:rPr lang="en-US" dirty="0"/>
              <a:t>if (true) {</a:t>
            </a:r>
          </a:p>
          <a:p>
            <a:r>
              <a:rPr lang="en-US" dirty="0"/>
              <a:t>let </a:t>
            </a:r>
            <a:r>
              <a:rPr lang="en-US" dirty="0" err="1"/>
              <a:t>i</a:t>
            </a:r>
            <a:r>
              <a:rPr lang="en-US" dirty="0"/>
              <a:t> = "block scope";</a:t>
            </a:r>
          </a:p>
          <a:p>
            <a:r>
              <a:rPr lang="en-US" dirty="0"/>
              <a:t>console.log("Blank scope </a:t>
            </a:r>
            <a:r>
              <a:rPr lang="en-US" dirty="0" err="1"/>
              <a:t>i</a:t>
            </a:r>
            <a:r>
              <a:rPr lang="en-US" dirty="0"/>
              <a:t> is: 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console.log("Blank scope </a:t>
            </a:r>
            <a:r>
              <a:rPr lang="en-US" dirty="0" err="1"/>
              <a:t>i</a:t>
            </a:r>
            <a:r>
              <a:rPr lang="en-US" dirty="0"/>
              <a:t> is: 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return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checkScope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Prints: </a:t>
            </a:r>
          </a:p>
          <a:p>
            <a:r>
              <a:rPr lang="en-US" dirty="0" smtClean="0"/>
              <a:t>Blank scope I is: “block scope”</a:t>
            </a:r>
          </a:p>
          <a:p>
            <a:r>
              <a:rPr lang="en-US" dirty="0" smtClean="0"/>
              <a:t>Blank scope I is: “function scope”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64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/>
              <a:t> </a:t>
            </a:r>
            <a:r>
              <a:rPr lang="en-US" dirty="0" smtClean="0"/>
              <a:t>is read-only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/>
              <a:t> </a:t>
            </a:r>
            <a:r>
              <a:rPr lang="en-US" dirty="0" smtClean="0"/>
              <a:t>helps if you accidentally change the value of a variable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const</a:t>
            </a:r>
            <a:r>
              <a:rPr lang="en-US" dirty="0" smtClean="0"/>
              <a:t> HIGHSCORE = 20;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98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Mutate array with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Can’t: 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s = [5, 7, 3];</a:t>
            </a:r>
          </a:p>
          <a:p>
            <a:r>
              <a:rPr lang="en-US" dirty="0" smtClean="0"/>
              <a:t>s = [7, 5, 4];</a:t>
            </a:r>
          </a:p>
          <a:p>
            <a:r>
              <a:rPr lang="en-US" dirty="0" smtClean="0"/>
              <a:t>Can: </a:t>
            </a:r>
          </a:p>
          <a:p>
            <a:r>
              <a:rPr lang="en-US" dirty="0" smtClean="0"/>
              <a:t>s[0] = 2; s[1] = 5; s[2] = 7;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2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Object.freeze</a:t>
            </a:r>
            <a:r>
              <a:rPr lang="en-US" dirty="0" smtClean="0"/>
              <a:t>(variable);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1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arrow functions to write concise 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magic = function() {</a:t>
            </a:r>
          </a:p>
          <a:p>
            <a:pPr marL="0" indent="0">
              <a:buNone/>
            </a:pPr>
            <a:r>
              <a:rPr lang="en-US" dirty="0" smtClean="0"/>
              <a:t>Return new Date();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Arrows: 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magic = () =&gt; new Date();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11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functions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const</a:t>
            </a:r>
            <a:r>
              <a:rPr lang="en-US" dirty="0"/>
              <a:t> bakery = function(budget) {</a:t>
            </a:r>
          </a:p>
          <a:p>
            <a:r>
              <a:rPr lang="en-US" dirty="0"/>
              <a:t>if (budget &lt; 1.25) {</a:t>
            </a:r>
          </a:p>
          <a:p>
            <a:r>
              <a:rPr lang="en-US" dirty="0"/>
              <a:t>return "cookies";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(budget &lt; 3.00) {</a:t>
            </a:r>
          </a:p>
          <a:p>
            <a:r>
              <a:rPr lang="en-US" dirty="0"/>
              <a:t>return "pecan muffin";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return "chocolate cake";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console.log(bakery(2.5));</a:t>
            </a:r>
          </a:p>
          <a:p>
            <a:pPr marL="0" indent="0">
              <a:buNone/>
            </a:pPr>
            <a:r>
              <a:rPr lang="en-US" b="1" dirty="0" smtClean="0"/>
              <a:t>Arrow function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04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rest operator with function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sum = (function() {</a:t>
            </a:r>
          </a:p>
          <a:p>
            <a:r>
              <a:rPr lang="en-US" dirty="0"/>
              <a:t>return function sum(x, y, z) {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 = [x, y, z];</a:t>
            </a:r>
          </a:p>
          <a:p>
            <a:r>
              <a:rPr lang="en-US" dirty="0"/>
              <a:t>return </a:t>
            </a:r>
            <a:r>
              <a:rPr lang="en-US" dirty="0" err="1"/>
              <a:t>args.reduce</a:t>
            </a:r>
            <a:r>
              <a:rPr lang="en-US" dirty="0"/>
              <a:t>((a, b) =&gt; a + b, 0);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})();</a:t>
            </a:r>
          </a:p>
          <a:p>
            <a:r>
              <a:rPr lang="en-US" dirty="0"/>
              <a:t>console.log(sum(1, 2, 3</a:t>
            </a:r>
            <a:r>
              <a:rPr lang="en-US" dirty="0" smtClean="0"/>
              <a:t>));</a:t>
            </a:r>
          </a:p>
          <a:p>
            <a:r>
              <a:rPr lang="en-US" b="1" dirty="0" smtClean="0"/>
              <a:t>By using rest operator:</a:t>
            </a:r>
            <a:endParaRPr lang="en-US" b="1" dirty="0"/>
          </a:p>
          <a:p>
            <a:r>
              <a:rPr lang="en-US" dirty="0" err="1"/>
              <a:t>const</a:t>
            </a:r>
            <a:r>
              <a:rPr lang="en-US" dirty="0"/>
              <a:t> sum = (function() {</a:t>
            </a:r>
          </a:p>
          <a:p>
            <a:r>
              <a:rPr lang="en-US" dirty="0"/>
              <a:t>return function sum(...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return </a:t>
            </a:r>
            <a:r>
              <a:rPr lang="en-US" dirty="0" err="1"/>
              <a:t>args.reduce</a:t>
            </a:r>
            <a:r>
              <a:rPr lang="en-US" dirty="0"/>
              <a:t>((a, b) =&gt; a + b, 0);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})(); </a:t>
            </a:r>
          </a:p>
          <a:p>
            <a:r>
              <a:rPr lang="en-US" dirty="0"/>
              <a:t>console.log(sum(1, 2, 3));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9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Semi-colons are not required after each line in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21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arr1 = ["JAN", "FEB", "MAR"];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let arr2;</a:t>
            </a:r>
          </a:p>
          <a:p>
            <a:r>
              <a:rPr lang="en-US" dirty="0"/>
              <a:t>(function() {</a:t>
            </a:r>
          </a:p>
          <a:p>
            <a:r>
              <a:rPr lang="en-US" dirty="0"/>
              <a:t>arr2 = arr1</a:t>
            </a:r>
            <a:r>
              <a:rPr lang="en-US" dirty="0" smtClean="0"/>
              <a:t>; // replace with arr2 = […arr1]</a:t>
            </a:r>
            <a:endParaRPr lang="en-US" dirty="0"/>
          </a:p>
          <a:p>
            <a:r>
              <a:rPr lang="en-US" dirty="0"/>
              <a:t>arr1[1] = "</a:t>
            </a:r>
            <a:r>
              <a:rPr lang="en-US" dirty="0" err="1"/>
              <a:t>hersley</a:t>
            </a:r>
            <a:r>
              <a:rPr lang="en-US" dirty="0"/>
              <a:t>";</a:t>
            </a:r>
          </a:p>
          <a:p>
            <a:r>
              <a:rPr lang="en-US" dirty="0"/>
              <a:t>})();</a:t>
            </a:r>
          </a:p>
          <a:p>
            <a:r>
              <a:rPr lang="en-US" dirty="0"/>
              <a:t>console.log(arr2);</a:t>
            </a:r>
          </a:p>
        </p:txBody>
      </p:sp>
    </p:spTree>
    <p:extLst>
      <p:ext uri="{BB962C8B-B14F-4D97-AF65-F5344CB8AC3E}">
        <p14:creationId xmlns:p14="http://schemas.microsoft.com/office/powerpoint/2010/main" val="3812870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destruction in assignment to assign variables from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const</a:t>
            </a:r>
            <a:r>
              <a:rPr lang="en-US" dirty="0"/>
              <a:t> OWLWINNERS = { </a:t>
            </a:r>
          </a:p>
          <a:p>
            <a:r>
              <a:rPr lang="en-US" dirty="0" err="1"/>
              <a:t>firstPlace</a:t>
            </a:r>
            <a:r>
              <a:rPr lang="en-US" dirty="0"/>
              <a:t>: "SF Shock",</a:t>
            </a:r>
          </a:p>
          <a:p>
            <a:r>
              <a:rPr lang="en-US" dirty="0" err="1"/>
              <a:t>secondPlace</a:t>
            </a:r>
            <a:r>
              <a:rPr lang="en-US" dirty="0"/>
              <a:t>: "Seoul Dynasty",</a:t>
            </a:r>
          </a:p>
          <a:p>
            <a:r>
              <a:rPr lang="en-US" dirty="0" err="1"/>
              <a:t>thirdPlace</a:t>
            </a:r>
            <a:r>
              <a:rPr lang="en-US" dirty="0"/>
              <a:t>: "Vancouver Titans"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function </a:t>
            </a:r>
            <a:r>
              <a:rPr lang="en-US" dirty="0" err="1"/>
              <a:t>getCurrentResults</a:t>
            </a:r>
            <a:r>
              <a:rPr lang="en-US" dirty="0"/>
              <a:t>(results) {</a:t>
            </a:r>
          </a:p>
          <a:p>
            <a:r>
              <a:rPr lang="en-US" dirty="0" err="1"/>
              <a:t>const</a:t>
            </a:r>
            <a:r>
              <a:rPr lang="en-US" dirty="0"/>
              <a:t> { </a:t>
            </a:r>
            <a:r>
              <a:rPr lang="en-US" dirty="0" err="1"/>
              <a:t>firstPlace</a:t>
            </a:r>
            <a:r>
              <a:rPr lang="en-US" dirty="0"/>
              <a:t>: </a:t>
            </a:r>
            <a:r>
              <a:rPr lang="en-US" dirty="0" err="1"/>
              <a:t>thirdWinner</a:t>
            </a:r>
            <a:r>
              <a:rPr lang="en-US" dirty="0"/>
              <a:t>, </a:t>
            </a:r>
            <a:r>
              <a:rPr lang="en-US" dirty="0" err="1"/>
              <a:t>thirdPlace</a:t>
            </a:r>
            <a:r>
              <a:rPr lang="en-US" dirty="0"/>
              <a:t>: </a:t>
            </a:r>
            <a:r>
              <a:rPr lang="en-US" dirty="0" err="1"/>
              <a:t>firstWinner</a:t>
            </a:r>
            <a:r>
              <a:rPr lang="en-US" dirty="0"/>
              <a:t>} = results;</a:t>
            </a:r>
          </a:p>
          <a:p>
            <a:r>
              <a:rPr lang="en-US" dirty="0"/>
              <a:t>return </a:t>
            </a:r>
            <a:r>
              <a:rPr lang="en-US" dirty="0" err="1"/>
              <a:t>firstWinner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</a:t>
            </a:r>
            <a:r>
              <a:rPr lang="en-US" dirty="0" err="1"/>
              <a:t>getCurrentResults</a:t>
            </a:r>
            <a:r>
              <a:rPr lang="en-US" dirty="0"/>
              <a:t>(OWLWINNERS));</a:t>
            </a:r>
          </a:p>
        </p:txBody>
      </p:sp>
    </p:spTree>
    <p:extLst>
      <p:ext uri="{BB962C8B-B14F-4D97-AF65-F5344CB8AC3E}">
        <p14:creationId xmlns:p14="http://schemas.microsoft.com/office/powerpoint/2010/main" val="3996006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Destructing nested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const</a:t>
            </a:r>
            <a:r>
              <a:rPr lang="en-US" dirty="0"/>
              <a:t> LOCAL_FORECAST = {</a:t>
            </a:r>
          </a:p>
          <a:p>
            <a:r>
              <a:rPr lang="en-US" dirty="0"/>
              <a:t>today: { min: 60, max: 82},</a:t>
            </a:r>
          </a:p>
          <a:p>
            <a:r>
              <a:rPr lang="en-US" dirty="0"/>
              <a:t>tomorrow: { min: 62, max: 85}</a:t>
            </a:r>
          </a:p>
          <a:p>
            <a:r>
              <a:rPr lang="en-US" dirty="0"/>
              <a:t>}; </a:t>
            </a:r>
          </a:p>
          <a:p>
            <a:r>
              <a:rPr lang="en-US" dirty="0"/>
              <a:t>function </a:t>
            </a:r>
            <a:r>
              <a:rPr lang="en-US" dirty="0" err="1"/>
              <a:t>getMaxTom</a:t>
            </a:r>
            <a:r>
              <a:rPr lang="en-US" dirty="0"/>
              <a:t>(value) {</a:t>
            </a:r>
          </a:p>
          <a:p>
            <a:r>
              <a:rPr lang="en-US" dirty="0"/>
              <a:t>"use strict";</a:t>
            </a:r>
          </a:p>
          <a:p>
            <a:r>
              <a:rPr lang="en-US" dirty="0" err="1"/>
              <a:t>const</a:t>
            </a:r>
            <a:r>
              <a:rPr lang="en-US" dirty="0"/>
              <a:t> { tomorrow: { max: </a:t>
            </a:r>
            <a:r>
              <a:rPr lang="en-US" dirty="0" err="1"/>
              <a:t>maxOfTom</a:t>
            </a:r>
            <a:r>
              <a:rPr lang="en-US" dirty="0"/>
              <a:t> }} = value;</a:t>
            </a:r>
          </a:p>
          <a:p>
            <a:r>
              <a:rPr lang="en-US" dirty="0"/>
              <a:t>return </a:t>
            </a:r>
            <a:r>
              <a:rPr lang="en-US" dirty="0" err="1"/>
              <a:t>maxOfTom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</a:t>
            </a:r>
            <a:r>
              <a:rPr lang="en-US" dirty="0" err="1"/>
              <a:t>getMaxTom</a:t>
            </a:r>
            <a:r>
              <a:rPr lang="en-US" dirty="0"/>
              <a:t>(LOCAL_FORECAST));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99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return [3,4,5,6,7]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source = [1,2,3,4,5,6,7];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removeFirstTwo</a:t>
            </a:r>
            <a:r>
              <a:rPr lang="en-US" dirty="0"/>
              <a:t>(list) {</a:t>
            </a:r>
          </a:p>
          <a:p>
            <a:r>
              <a:rPr lang="en-US" dirty="0" err="1"/>
              <a:t>const</a:t>
            </a:r>
            <a:r>
              <a:rPr lang="en-US" dirty="0"/>
              <a:t> [ , , ...</a:t>
            </a:r>
            <a:r>
              <a:rPr lang="en-US" dirty="0" err="1"/>
              <a:t>arr</a:t>
            </a:r>
            <a:r>
              <a:rPr lang="en-US" dirty="0"/>
              <a:t>] = list;</a:t>
            </a:r>
          </a:p>
          <a:p>
            <a:r>
              <a:rPr lang="en-US" dirty="0"/>
              <a:t>return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</a:t>
            </a:r>
            <a:r>
              <a:rPr lang="en-US" dirty="0" err="1"/>
              <a:t>removeFirstTwo</a:t>
            </a:r>
            <a:r>
              <a:rPr lang="en-US" dirty="0"/>
              <a:t>(source));</a:t>
            </a:r>
          </a:p>
        </p:txBody>
      </p:sp>
    </p:spTree>
    <p:extLst>
      <p:ext uri="{BB962C8B-B14F-4D97-AF65-F5344CB8AC3E}">
        <p14:creationId xmlns:p14="http://schemas.microsoft.com/office/powerpoint/2010/main" val="4177917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rascal = {</a:t>
            </a:r>
          </a:p>
          <a:p>
            <a:r>
              <a:rPr lang="en-US" dirty="0" smtClean="0"/>
              <a:t>age: 19,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08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concise object literal declarations using simple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createPerson</a:t>
            </a:r>
            <a:r>
              <a:rPr lang="en-US" dirty="0"/>
              <a:t> = (age, name, gender) =&gt; ( { age, name, gender } );</a:t>
            </a:r>
          </a:p>
          <a:p>
            <a:r>
              <a:rPr lang="en-US" dirty="0"/>
              <a:t>console.log(</a:t>
            </a:r>
            <a:r>
              <a:rPr lang="en-US" dirty="0" err="1"/>
              <a:t>createPerson</a:t>
            </a:r>
            <a:r>
              <a:rPr lang="en-US" dirty="0"/>
              <a:t>(56, "Zodiac Hasbro", "male"));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97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Concise declarative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cake = {</a:t>
            </a:r>
          </a:p>
          <a:p>
            <a:r>
              <a:rPr lang="en-US" dirty="0"/>
              <a:t>flavor: "strawberry",</a:t>
            </a:r>
          </a:p>
          <a:p>
            <a:r>
              <a:rPr lang="en-US" dirty="0" err="1"/>
              <a:t>setRecipe</a:t>
            </a:r>
            <a:r>
              <a:rPr lang="en-US" dirty="0"/>
              <a:t>: function(recipe) </a:t>
            </a:r>
            <a:r>
              <a:rPr lang="en-US" dirty="0" smtClean="0"/>
              <a:t>{ //change this to </a:t>
            </a:r>
            <a:r>
              <a:rPr lang="en-US" dirty="0" err="1" smtClean="0"/>
              <a:t>setRecipe</a:t>
            </a:r>
            <a:r>
              <a:rPr lang="en-US" dirty="0" smtClean="0"/>
              <a:t>(recipe) {</a:t>
            </a:r>
            <a:endParaRPr lang="en-US" dirty="0"/>
          </a:p>
          <a:p>
            <a:r>
              <a:rPr lang="en-US" dirty="0"/>
              <a:t>"use strict";</a:t>
            </a:r>
          </a:p>
          <a:p>
            <a:r>
              <a:rPr lang="en-US" dirty="0" err="1"/>
              <a:t>this.flavor</a:t>
            </a:r>
            <a:r>
              <a:rPr lang="en-US" dirty="0"/>
              <a:t> = recipe;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94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function </a:t>
            </a:r>
            <a:r>
              <a:rPr lang="en-US" dirty="0" err="1"/>
              <a:t>makeClass</a:t>
            </a:r>
            <a:r>
              <a:rPr lang="en-US" dirty="0"/>
              <a:t>() {</a:t>
            </a:r>
          </a:p>
          <a:p>
            <a:r>
              <a:rPr lang="en-US" dirty="0"/>
              <a:t>class Vegetable {</a:t>
            </a:r>
          </a:p>
          <a:p>
            <a:r>
              <a:rPr lang="en-US" dirty="0"/>
              <a:t>constructor(name) {</a:t>
            </a:r>
          </a:p>
          <a:p>
            <a:r>
              <a:rPr lang="en-US" dirty="0"/>
              <a:t>this.name = name;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return Vegetable;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HairLol</a:t>
            </a:r>
            <a:r>
              <a:rPr lang="en-US" dirty="0"/>
              <a:t> = </a:t>
            </a:r>
            <a:r>
              <a:rPr lang="en-US" dirty="0" err="1"/>
              <a:t>makeClass</a:t>
            </a:r>
            <a:r>
              <a:rPr lang="en-US" dirty="0"/>
              <a:t>();</a:t>
            </a:r>
          </a:p>
          <a:p>
            <a:r>
              <a:rPr lang="en-US" dirty="0" err="1"/>
              <a:t>const</a:t>
            </a:r>
            <a:r>
              <a:rPr lang="en-US" dirty="0"/>
              <a:t> carrot = new </a:t>
            </a:r>
            <a:r>
              <a:rPr lang="en-US" dirty="0" err="1"/>
              <a:t>HairLol</a:t>
            </a:r>
            <a:r>
              <a:rPr lang="en-US" dirty="0"/>
              <a:t>('carrot');</a:t>
            </a:r>
          </a:p>
          <a:p>
            <a:r>
              <a:rPr lang="en-US" dirty="0"/>
              <a:t>console.log(carrot.name);</a:t>
            </a:r>
          </a:p>
        </p:txBody>
      </p:sp>
    </p:spTree>
    <p:extLst>
      <p:ext uri="{BB962C8B-B14F-4D97-AF65-F5344CB8AC3E}">
        <p14:creationId xmlns:p14="http://schemas.microsoft.com/office/powerpoint/2010/main" val="20521924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set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Private variables in JS: _</a:t>
            </a:r>
            <a:r>
              <a:rPr lang="en-US" dirty="0" err="1" smtClean="0"/>
              <a:t>varName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200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getter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function </a:t>
            </a:r>
            <a:r>
              <a:rPr lang="en-US" dirty="0" err="1"/>
              <a:t>makeClass</a:t>
            </a:r>
            <a:r>
              <a:rPr lang="en-US" dirty="0"/>
              <a:t>() {</a:t>
            </a:r>
          </a:p>
          <a:p>
            <a:r>
              <a:rPr lang="en-US" dirty="0"/>
              <a:t>class Thermostat {</a:t>
            </a:r>
          </a:p>
          <a:p>
            <a:r>
              <a:rPr lang="en-US" dirty="0"/>
              <a:t>constructor(temp) {</a:t>
            </a:r>
          </a:p>
          <a:p>
            <a:r>
              <a:rPr lang="en-US" dirty="0" err="1"/>
              <a:t>this._temp</a:t>
            </a:r>
            <a:r>
              <a:rPr lang="en-US" dirty="0"/>
              <a:t> = 5/9 * (temp - 32);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get temperature() {</a:t>
            </a:r>
          </a:p>
          <a:p>
            <a:r>
              <a:rPr lang="en-US" dirty="0"/>
              <a:t>return </a:t>
            </a:r>
            <a:r>
              <a:rPr lang="en-US" dirty="0" err="1"/>
              <a:t>this._temp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set temperature(</a:t>
            </a:r>
            <a:r>
              <a:rPr lang="en-US" dirty="0" err="1"/>
              <a:t>updatedTemp</a:t>
            </a:r>
            <a:r>
              <a:rPr lang="en-US" dirty="0"/>
              <a:t>) {</a:t>
            </a:r>
          </a:p>
          <a:p>
            <a:r>
              <a:rPr lang="en-US" dirty="0" err="1"/>
              <a:t>this._temp</a:t>
            </a:r>
            <a:r>
              <a:rPr lang="en-US" dirty="0"/>
              <a:t> = </a:t>
            </a:r>
            <a:r>
              <a:rPr lang="en-US" dirty="0" err="1"/>
              <a:t>updatedTemp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return Thermostat; 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const</a:t>
            </a:r>
            <a:r>
              <a:rPr lang="en-US" dirty="0"/>
              <a:t> Thermostat = </a:t>
            </a:r>
            <a:r>
              <a:rPr lang="en-US" dirty="0" err="1"/>
              <a:t>makeClass</a:t>
            </a:r>
            <a:r>
              <a:rPr lang="en-US" dirty="0"/>
              <a:t>();</a:t>
            </a:r>
          </a:p>
          <a:p>
            <a:r>
              <a:rPr lang="en-US" dirty="0" err="1"/>
              <a:t>const</a:t>
            </a:r>
            <a:r>
              <a:rPr lang="en-US" dirty="0"/>
              <a:t> thermos = new Thermostat(85);</a:t>
            </a:r>
          </a:p>
          <a:p>
            <a:r>
              <a:rPr lang="en-US" dirty="0"/>
              <a:t>// get and set functions are called similar to properties</a:t>
            </a:r>
          </a:p>
          <a:p>
            <a:r>
              <a:rPr lang="en-US" dirty="0"/>
              <a:t>let temp = </a:t>
            </a:r>
            <a:r>
              <a:rPr lang="en-US" dirty="0" err="1"/>
              <a:t>thermos.temperature</a:t>
            </a:r>
            <a:r>
              <a:rPr lang="en-US" dirty="0"/>
              <a:t>; //uses get function</a:t>
            </a:r>
          </a:p>
          <a:p>
            <a:r>
              <a:rPr lang="en-US" dirty="0" err="1"/>
              <a:t>thermos.temperature</a:t>
            </a:r>
            <a:r>
              <a:rPr lang="en-US" dirty="0"/>
              <a:t> = 25; //uses set function</a:t>
            </a:r>
          </a:p>
          <a:p>
            <a:r>
              <a:rPr lang="en-US" dirty="0"/>
              <a:t>temp = </a:t>
            </a:r>
            <a:r>
              <a:rPr lang="en-US" dirty="0" err="1"/>
              <a:t>thermos.temperature</a:t>
            </a:r>
            <a:r>
              <a:rPr lang="en-US" dirty="0"/>
              <a:t>;</a:t>
            </a:r>
          </a:p>
          <a:p>
            <a:r>
              <a:rPr lang="en-US" dirty="0"/>
              <a:t>console.log(temp);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8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Escape sequences in Strings</a:t>
            </a:r>
          </a:p>
          <a:p>
            <a:r>
              <a:rPr lang="en-US" dirty="0" smtClean="0"/>
              <a:t>Code Output </a:t>
            </a:r>
          </a:p>
          <a:p>
            <a:r>
              <a:rPr lang="en-US" dirty="0"/>
              <a:t>\</a:t>
            </a:r>
            <a:r>
              <a:rPr lang="en-US" dirty="0" smtClean="0"/>
              <a:t>’ single quote</a:t>
            </a:r>
          </a:p>
          <a:p>
            <a:r>
              <a:rPr lang="en-US" dirty="0" smtClean="0"/>
              <a:t>\” double quote</a:t>
            </a:r>
          </a:p>
          <a:p>
            <a:r>
              <a:rPr lang="en-US" dirty="0" smtClean="0"/>
              <a:t>\\ backslash</a:t>
            </a:r>
          </a:p>
          <a:p>
            <a:r>
              <a:rPr lang="en-US" dirty="0" smtClean="0"/>
              <a:t>\n newline</a:t>
            </a:r>
          </a:p>
          <a:p>
            <a:r>
              <a:rPr lang="en-US" dirty="0" smtClean="0"/>
              <a:t>\r carriage return </a:t>
            </a:r>
          </a:p>
          <a:p>
            <a:r>
              <a:rPr lang="en-US" dirty="0" smtClean="0"/>
              <a:t>\t tab</a:t>
            </a:r>
          </a:p>
          <a:p>
            <a:r>
              <a:rPr lang="en-US" dirty="0" smtClean="0"/>
              <a:t>\b backspace</a:t>
            </a:r>
          </a:p>
          <a:p>
            <a:r>
              <a:rPr lang="en-US" dirty="0" smtClean="0"/>
              <a:t>\f form feed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65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import and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file: import.js</a:t>
            </a:r>
          </a:p>
          <a:p>
            <a:r>
              <a:rPr lang="en-US" dirty="0" smtClean="0"/>
              <a:t>Export </a:t>
            </a:r>
            <a:r>
              <a:rPr lang="en-US" dirty="0" err="1" smtClean="0"/>
              <a:t>const</a:t>
            </a:r>
            <a:r>
              <a:rPr lang="en-US" dirty="0" smtClean="0"/>
              <a:t> capitalize = </a:t>
            </a:r>
            <a:r>
              <a:rPr lang="en-US" dirty="0" err="1" smtClean="0"/>
              <a:t>str</a:t>
            </a:r>
            <a:r>
              <a:rPr lang="en-US" dirty="0" smtClean="0"/>
              <a:t> =&gt; </a:t>
            </a:r>
            <a:r>
              <a:rPr lang="en-US" dirty="0" err="1" smtClean="0"/>
              <a:t>str.toUpperCase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Import file: </a:t>
            </a:r>
          </a:p>
          <a:p>
            <a:r>
              <a:rPr lang="en-US" dirty="0" smtClean="0"/>
              <a:t>Import {capitalize } from “./import”;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cap = capitalize(“</a:t>
            </a:r>
            <a:r>
              <a:rPr lang="en-US" dirty="0" err="1" smtClean="0"/>
              <a:t>david</a:t>
            </a:r>
            <a:r>
              <a:rPr lang="en-US" dirty="0" smtClean="0"/>
              <a:t> </a:t>
            </a:r>
            <a:r>
              <a:rPr lang="en-US" dirty="0" err="1" smtClean="0"/>
              <a:t>chang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Console.log(cap);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53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export to reuse a code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capitalization = (string) =&gt; {</a:t>
            </a:r>
          </a:p>
          <a:p>
            <a:r>
              <a:rPr lang="en-US" dirty="0"/>
              <a:t>return </a:t>
            </a:r>
            <a:r>
              <a:rPr lang="en-US" dirty="0" err="1"/>
              <a:t>string.charAt</a:t>
            </a:r>
            <a:r>
              <a:rPr lang="en-US" dirty="0"/>
              <a:t>(0).</a:t>
            </a:r>
            <a:r>
              <a:rPr lang="en-US" dirty="0" err="1"/>
              <a:t>toUpperCase</a:t>
            </a:r>
            <a:r>
              <a:rPr lang="en-US" dirty="0"/>
              <a:t>() + </a:t>
            </a:r>
            <a:r>
              <a:rPr lang="en-US" dirty="0" err="1"/>
              <a:t>string.slice</a:t>
            </a:r>
            <a:r>
              <a:rPr lang="en-US" dirty="0"/>
              <a:t>(1);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export { capitalization };</a:t>
            </a:r>
          </a:p>
          <a:p>
            <a:r>
              <a:rPr lang="en-US" dirty="0"/>
              <a:t>export </a:t>
            </a:r>
            <a:r>
              <a:rPr lang="en-US" dirty="0" err="1"/>
              <a:t>const</a:t>
            </a:r>
            <a:r>
              <a:rPr lang="en-US" dirty="0"/>
              <a:t> family = "Chang";</a:t>
            </a:r>
          </a:p>
          <a:p>
            <a:r>
              <a:rPr lang="en-US" dirty="0"/>
              <a:t>export </a:t>
            </a:r>
            <a:r>
              <a:rPr lang="en-US" dirty="0" err="1"/>
              <a:t>const</a:t>
            </a:r>
            <a:r>
              <a:rPr lang="en-US" dirty="0"/>
              <a:t> hobby = "gaming";</a:t>
            </a:r>
          </a:p>
        </p:txBody>
      </p:sp>
    </p:spTree>
    <p:extLst>
      <p:ext uri="{BB962C8B-B14F-4D97-AF65-F5344CB8AC3E}">
        <p14:creationId xmlns:p14="http://schemas.microsoft.com/office/powerpoint/2010/main" val="2361795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* to import everything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* as </a:t>
            </a:r>
            <a:r>
              <a:rPr lang="en-US" dirty="0" err="1"/>
              <a:t>createObject</a:t>
            </a:r>
            <a:r>
              <a:rPr lang="en-US" dirty="0"/>
              <a:t> from "./filename";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64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export fallback with export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default function subtract(x, y) {</a:t>
            </a:r>
          </a:p>
          <a:p>
            <a:r>
              <a:rPr lang="en-US" dirty="0"/>
              <a:t>return x - y;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23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 default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subtract from "</a:t>
            </a:r>
            <a:r>
              <a:rPr lang="en-US" dirty="0" err="1"/>
              <a:t>file_name</a:t>
            </a:r>
            <a:r>
              <a:rPr lang="en-US" dirty="0"/>
              <a:t>";</a:t>
            </a:r>
          </a:p>
          <a:p>
            <a:r>
              <a:rPr lang="en-US" dirty="0"/>
              <a:t>//no {}</a:t>
            </a:r>
          </a:p>
        </p:txBody>
      </p:sp>
    </p:spTree>
    <p:extLst>
      <p:ext uri="{BB962C8B-B14F-4D97-AF65-F5344CB8AC3E}">
        <p14:creationId xmlns:p14="http://schemas.microsoft.com/office/powerpoint/2010/main" val="121117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Length of a string</a:t>
            </a:r>
          </a:p>
          <a:p>
            <a:r>
              <a:rPr lang="en-US" dirty="0" smtClean="0"/>
              <a:t>Use this method .length</a:t>
            </a:r>
          </a:p>
          <a:p>
            <a:r>
              <a:rPr lang="en-US" dirty="0" smtClean="0"/>
              <a:t>Ex: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firstName</a:t>
            </a:r>
            <a:r>
              <a:rPr lang="en-US" dirty="0" smtClean="0"/>
              <a:t> = “Ada”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length = </a:t>
            </a:r>
            <a:r>
              <a:rPr lang="en-US" dirty="0" err="1" smtClean="0"/>
              <a:t>firstName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//Length is 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1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Array index in strings 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varName</a:t>
            </a:r>
            <a:r>
              <a:rPr lang="en-US" dirty="0" smtClean="0"/>
              <a:t> = “David”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varNameLetter</a:t>
            </a:r>
            <a:r>
              <a:rPr lang="en-US" dirty="0" smtClean="0"/>
              <a:t> = </a:t>
            </a:r>
            <a:r>
              <a:rPr lang="en-US" dirty="0" err="1" smtClean="0"/>
              <a:t>varName</a:t>
            </a:r>
            <a:r>
              <a:rPr lang="en-US" dirty="0" smtClean="0"/>
              <a:t>[4];</a:t>
            </a:r>
          </a:p>
          <a:p>
            <a:pPr marL="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varNameLetter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//displays “d”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5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strings: cannot be changed</a:t>
            </a:r>
          </a:p>
          <a:p>
            <a:r>
              <a:rPr lang="en-US" dirty="0" smtClean="0"/>
              <a:t>Ex: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myStr</a:t>
            </a:r>
            <a:r>
              <a:rPr lang="en-US" dirty="0" smtClean="0"/>
              <a:t> = “</a:t>
            </a:r>
            <a:r>
              <a:rPr lang="en-US" dirty="0" err="1" smtClean="0"/>
              <a:t>Javid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myStr</a:t>
            </a:r>
            <a:r>
              <a:rPr lang="en-US" dirty="0" smtClean="0"/>
              <a:t>[0] = “D”;</a:t>
            </a:r>
          </a:p>
          <a:p>
            <a:r>
              <a:rPr lang="en-US" dirty="0" smtClean="0"/>
              <a:t>//Won’t change the “0</a:t>
            </a:r>
            <a:r>
              <a:rPr lang="en-US" baseline="30000" dirty="0" smtClean="0"/>
              <a:t>th</a:t>
            </a:r>
            <a:r>
              <a:rPr lang="en-US" dirty="0" smtClean="0"/>
              <a:t>” index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9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Arrays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array = [];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myArray</a:t>
            </a:r>
            <a:r>
              <a:rPr lang="en-US" dirty="0" smtClean="0"/>
              <a:t> = [“Red”, 50];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49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8188</TotalTime>
  <Words>1792</Words>
  <Application>Microsoft Office PowerPoint</Application>
  <PresentationFormat>Widescreen</PresentationFormat>
  <Paragraphs>384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Century Gothic</vt:lpstr>
      <vt:lpstr>Wingdings 3</vt:lpstr>
      <vt:lpstr>Slice</vt:lpstr>
      <vt:lpstr>JavaScript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Property = Bold properties can be arrays, strings, numbers, etc</vt:lpstr>
      <vt:lpstr>Dot notation to access properties </vt:lpstr>
      <vt:lpstr>Bracket notation must use this notation if prop name has more than 1 word</vt:lpstr>
      <vt:lpstr>Variables to access obj prop</vt:lpstr>
      <vt:lpstr>Update prop</vt:lpstr>
      <vt:lpstr>Add new props to objects</vt:lpstr>
      <vt:lpstr>Deleting props</vt:lpstr>
      <vt:lpstr>Object used for lookups</vt:lpstr>
      <vt:lpstr>Testing objects for properties </vt:lpstr>
      <vt:lpstr>Complex objects</vt:lpstr>
      <vt:lpstr>Accessing nested objects</vt:lpstr>
      <vt:lpstr>Accessing nested array </vt:lpstr>
      <vt:lpstr>For loops of odd numbers</vt:lpstr>
      <vt:lpstr>Convert from string to int </vt:lpstr>
      <vt:lpstr>Ternary if statement</vt:lpstr>
      <vt:lpstr>PowerPoint Presentation</vt:lpstr>
      <vt:lpstr>Differences between the var and let keywords</vt:lpstr>
      <vt:lpstr>Scope differences: var</vt:lpstr>
      <vt:lpstr>Let scope </vt:lpstr>
      <vt:lpstr>Const is read-only</vt:lpstr>
      <vt:lpstr>Mutate array with const</vt:lpstr>
      <vt:lpstr>Object.freeze(variable);</vt:lpstr>
      <vt:lpstr>Use arrow functions to write concise anonymous functions</vt:lpstr>
      <vt:lpstr> functions example</vt:lpstr>
      <vt:lpstr>Use rest operator with function parameter</vt:lpstr>
      <vt:lpstr>Spread operator</vt:lpstr>
      <vt:lpstr>use destruction in assignment to assign variables from objects</vt:lpstr>
      <vt:lpstr>Destructing nested objects</vt:lpstr>
      <vt:lpstr>Will return [3,4,5,6,7]</vt:lpstr>
      <vt:lpstr>PowerPoint Presentation</vt:lpstr>
      <vt:lpstr>Write concise object literal declarations using simple fields</vt:lpstr>
      <vt:lpstr>Concise declarative functions</vt:lpstr>
      <vt:lpstr>Class</vt:lpstr>
      <vt:lpstr>Get and set functions</vt:lpstr>
      <vt:lpstr>Use getter and setters</vt:lpstr>
      <vt:lpstr>Differences between import and require</vt:lpstr>
      <vt:lpstr>Use export to reuse a code block</vt:lpstr>
      <vt:lpstr>Use * to import everything from a file</vt:lpstr>
      <vt:lpstr>Create an export fallback with export default</vt:lpstr>
      <vt:lpstr>Import a default export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tutorial</dc:title>
  <dc:creator>davidlights67@gmail.com</dc:creator>
  <cp:lastModifiedBy>davidlights67@gmail.com</cp:lastModifiedBy>
  <cp:revision>63</cp:revision>
  <dcterms:created xsi:type="dcterms:W3CDTF">2019-08-05T21:07:45Z</dcterms:created>
  <dcterms:modified xsi:type="dcterms:W3CDTF">2019-08-14T19:32:09Z</dcterms:modified>
</cp:coreProperties>
</file>