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3638"/>
  </p:normalViewPr>
  <p:slideViewPr>
    <p:cSldViewPr snapToGrid="0" snapToObjects="1">
      <p:cViewPr varScale="1">
        <p:scale>
          <a:sx n="117" d="100"/>
          <a:sy n="117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49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estilo do título mestre</a:t>
            </a:r>
            <a:endParaRPr lang="en-US" sz="8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004EBAD-D6E0-4DD5-A538-02D439008BCA}" type="datetime">
              <a:rPr lang="pt-BR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11/08/17</a:t>
            </a:fld>
            <a:endParaRPr lang="pt-BR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7E2BDDE-5817-45DB-8ADD-E1A5E6136EB4}" type="slidenum">
              <a:rPr lang="pt-B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‹n.º›</a:t>
            </a:fld>
            <a:endParaRPr lang="pt-BR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estilo do título mestre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os estilos de texto mestres</a:t>
            </a: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</a:p>
          <a:p>
            <a:pPr marL="567000" lvl="2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</a:p>
          <a:p>
            <a:pPr marL="749880" lvl="3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</a:p>
          <a:p>
            <a:pPr marL="932760" lvl="4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4976D92-325F-49B4-979F-173DABEC2136}" type="datetime">
              <a:rPr lang="pt-BR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11/08/17</a:t>
            </a:fld>
            <a:endParaRPr lang="pt-BR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A9B0D8-640C-4DCD-B30A-658D7A9445FA}" type="slidenum">
              <a:rPr lang="pt-B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‹n.º›</a:t>
            </a:fld>
            <a:endParaRPr lang="pt-BR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9C714EB-E090-4BF7-B958-544FBBCA0BA6}" type="datetime">
              <a:rPr lang="pt-BR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11/08/17</a:t>
            </a:fld>
            <a:endParaRPr lang="pt-BR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FED9289-6349-463E-A313-A764727F6E0A}" type="slidenum">
              <a:rPr lang="pt-B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‹n.º›</a:t>
            </a:fld>
            <a:endParaRPr lang="pt-BR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10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estilo do título mestre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os estilos de texto mestres</a:t>
            </a: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</a:p>
          <a:p>
            <a:pPr marL="567000" lvl="2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</a:p>
          <a:p>
            <a:pPr marL="749880" lvl="3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</a:p>
          <a:p>
            <a:pPr marL="932760" lvl="4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</p:spPr>
        <p:txBody>
          <a:bodyPr lIns="0" rIns="0"/>
          <a:lstStyle/>
          <a:p>
            <a:pPr marL="91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404040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os estilos de texto mestres</a:t>
            </a:r>
          </a:p>
          <a:p>
            <a:pPr marL="384120" lvl="1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nível</a:t>
            </a:r>
          </a:p>
          <a:p>
            <a:pPr marL="567000" lvl="2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Terceiro nível</a:t>
            </a:r>
          </a:p>
          <a:p>
            <a:pPr marL="749880" lvl="3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nível</a:t>
            </a:r>
          </a:p>
          <a:p>
            <a:pPr marL="932760" lvl="4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nível</a:t>
            </a:r>
          </a:p>
        </p:txBody>
      </p:sp>
      <p:sp>
        <p:nvSpPr>
          <p:cNvPr id="143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AA7BD95-E45B-4D53-B1A8-2B2DDAFCFBEE}" type="datetime">
              <a:rPr lang="pt-BR" sz="9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11/08/17</a:t>
            </a:fld>
            <a:endParaRPr lang="pt-BR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4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661694-3310-4EF7-98E4-5DD98A2074F9}" type="slidenum">
              <a:rPr lang="pt-BR" sz="105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‹n.º›</a:t>
            </a:fld>
            <a:endParaRPr lang="pt-BR" sz="10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hyperlink" Target="http://localhost:1337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hyperlink" Target="mailto:guedes0379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jpe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097280" y="1882588"/>
            <a:ext cx="10058040" cy="2442092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85000"/>
              </a:lnSpc>
            </a:pPr>
            <a:r>
              <a:rPr lang="en-US" sz="6000" b="0" strike="noStrike" spc="-49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INICIANDO COM NODE, </a:t>
            </a:r>
            <a:r>
              <a:rPr lang="en-US" sz="6000" b="0" strike="noStrike" spc="-49" dirty="0" smtClean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POSTGRESQL </a:t>
            </a:r>
            <a:r>
              <a:rPr lang="en-US" sz="6000" b="0" strike="noStrike" spc="-49" dirty="0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 PARSE SERVER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lang="pt-BR" sz="2400" b="0" strike="noStrike" cap="all" spc="199" dirty="0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DAVID </a:t>
            </a:r>
            <a:r>
              <a:rPr lang="pt-BR" sz="2400" b="0" strike="noStrike" cap="all" spc="199" dirty="0" smtClean="0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COELHO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951120" y="1043640"/>
            <a:ext cx="3386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CONFIGURANDO</a:t>
            </a:r>
            <a:endParaRPr 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1" name="Imagem 220"/>
          <p:cNvPicPr/>
          <p:nvPr/>
        </p:nvPicPr>
        <p:blipFill>
          <a:blip r:embed="rId2"/>
          <a:stretch/>
        </p:blipFill>
        <p:spPr>
          <a:xfrm>
            <a:off x="360" y="759240"/>
            <a:ext cx="12191760" cy="5648760"/>
          </a:xfrm>
          <a:prstGeom prst="rect">
            <a:avLst/>
          </a:prstGeom>
          <a:ln>
            <a:noFill/>
          </a:ln>
        </p:spPr>
      </p:pic>
      <p:sp>
        <p:nvSpPr>
          <p:cNvPr id="222" name="Line 2"/>
          <p:cNvSpPr/>
          <p:nvPr/>
        </p:nvSpPr>
        <p:spPr>
          <a:xfrm flipH="1">
            <a:off x="7416000" y="1224000"/>
            <a:ext cx="3312000" cy="0"/>
          </a:xfrm>
          <a:prstGeom prst="line">
            <a:avLst/>
          </a:prstGeom>
          <a:ln w="57240">
            <a:solidFill>
              <a:srgbClr val="FC5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3"/>
          <p:cNvSpPr/>
          <p:nvPr/>
        </p:nvSpPr>
        <p:spPr>
          <a:xfrm flipH="1">
            <a:off x="4680000" y="5328000"/>
            <a:ext cx="2232000" cy="576000"/>
          </a:xfrm>
          <a:prstGeom prst="line">
            <a:avLst/>
          </a:prstGeom>
          <a:ln w="57240">
            <a:solidFill>
              <a:srgbClr val="FC5C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"/>
          <p:cNvSpPr/>
          <p:nvPr/>
        </p:nvSpPr>
        <p:spPr>
          <a:xfrm>
            <a:off x="144000" y="1584000"/>
            <a:ext cx="6264000" cy="1080000"/>
          </a:xfrm>
          <a:prstGeom prst="rect">
            <a:avLst/>
          </a:prstGeom>
          <a:noFill/>
          <a:ln w="57240">
            <a:solidFill>
              <a:srgbClr val="FC5C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150560" y="1098000"/>
            <a:ext cx="2197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RODANDO</a:t>
            </a:r>
            <a:endParaRPr 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1123200" y="2194560"/>
            <a:ext cx="1003212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terminal: </a:t>
            </a:r>
            <a:r>
              <a:rPr lang="pt-BR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npm</a:t>
            </a: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8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start/</a:t>
            </a:r>
            <a:r>
              <a:rPr lang="pt-BR" sz="28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yarn</a:t>
            </a:r>
            <a:r>
              <a:rPr lang="pt-BR" sz="28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start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Visit</a:t>
            </a: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http://localhost:1337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Parse-server-</a:t>
            </a:r>
            <a:r>
              <a:rPr lang="pt-BR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example</a:t>
            </a: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running</a:t>
            </a: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</a:t>
            </a: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</a:t>
            </a: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1337.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329120" y="2879640"/>
            <a:ext cx="9826200" cy="12364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 </a:t>
            </a:r>
            <a:r>
              <a:rPr lang="pt-BR" sz="36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API </a:t>
            </a:r>
            <a:endParaRPr lang="en-US" sz="3600" b="1" spc="-1" dirty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8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</a:t>
            </a:r>
            <a:r>
              <a:rPr lang="en-US" sz="2800" b="1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docs.parseplatform.org</a:t>
            </a:r>
            <a:r>
              <a:rPr lang="en-US" sz="28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/rest/guide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1123200" y="2194560"/>
            <a:ext cx="1003212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315642" y="2291527"/>
            <a:ext cx="5484113" cy="149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OBRIGADO!</a:t>
            </a:r>
            <a:endParaRPr lang="pt-B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Email</a:t>
            </a:r>
            <a:r>
              <a:rPr lang="pt-BR" sz="28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pt-BR" sz="2800" b="1" u="sng" strike="noStrike" spc="-1" dirty="0" smtClean="0">
                <a:solidFill>
                  <a:srgbClr val="2998E3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guedes0379@gmail.com</a:t>
            </a:r>
            <a:endParaRPr lang="pt-BR" sz="2800" b="1" u="sng" strike="noStrike" spc="-1" dirty="0" smtClean="0">
              <a:solidFill>
                <a:srgbClr val="2998E3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pt-BR" sz="2800" b="1" u="sng" spc="-1" dirty="0" err="1" smtClean="0">
                <a:solidFill>
                  <a:srgbClr val="2998E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Guithub</a:t>
            </a:r>
            <a:r>
              <a:rPr lang="pt-BR" sz="2800" b="1" u="sng" spc="-1" dirty="0" smtClean="0">
                <a:solidFill>
                  <a:srgbClr val="2998E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</a:t>
            </a:r>
            <a:r>
              <a:rPr lang="pt-BR" sz="2800" b="1" u="sng" spc="-1" dirty="0" err="1" smtClean="0">
                <a:solidFill>
                  <a:srgbClr val="2998E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github.com</a:t>
            </a:r>
            <a:r>
              <a:rPr lang="pt-BR" sz="2800" b="1" u="sng" spc="-1" dirty="0" smtClean="0">
                <a:solidFill>
                  <a:srgbClr val="2998E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pt-BR" sz="2800" b="1" u="sng" spc="-1" dirty="0" err="1" smtClean="0">
                <a:solidFill>
                  <a:srgbClr val="2998E3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daviddguedes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1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WhatsApp</a:t>
            </a:r>
            <a:r>
              <a:rPr lang="pt-BR" sz="2800" b="1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83 986593736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800" b="0" strike="noStrike" spc="-49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Quem sou eu?</a:t>
            </a:r>
            <a:endParaRPr lang="en-US" sz="4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097280" y="2413440"/>
            <a:ext cx="1005804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Trabalho na Secretaria de Transparência de João Pessoa desde 2013;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Desenvolvimento 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 e Mobile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PHP,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Wordpress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MySql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PostgreSQL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Javascript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Angular 1-4, Node, 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Ionic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Framework, Java(</a:t>
            </a:r>
            <a:r>
              <a:rPr lang="pt-BR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Android</a:t>
            </a: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Tenho 38 anos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Cursando Sistemas para Internet</a:t>
            </a:r>
            <a:endParaRPr lang="pt-B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agem 1"/>
          <p:cNvPicPr/>
          <p:nvPr/>
        </p:nvPicPr>
        <p:blipFill>
          <a:blip r:embed="rId2"/>
          <a:stretch/>
        </p:blipFill>
        <p:spPr>
          <a:xfrm>
            <a:off x="2666880" y="1803240"/>
            <a:ext cx="6857640" cy="3238200"/>
          </a:xfrm>
          <a:prstGeom prst="rect">
            <a:avLst/>
          </a:prstGeom>
          <a:ln>
            <a:noFill/>
          </a:ln>
        </p:spPr>
      </p:pic>
      <p:sp>
        <p:nvSpPr>
          <p:cNvPr id="187" name="CustomShape 1"/>
          <p:cNvSpPr/>
          <p:nvPr/>
        </p:nvSpPr>
        <p:spPr>
          <a:xfrm>
            <a:off x="4141800" y="1312560"/>
            <a:ext cx="3592800" cy="376200"/>
          </a:xfrm>
          <a:prstGeom prst="striped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 rot="10800000">
            <a:off x="4385647" y="5253141"/>
            <a:ext cx="3592800" cy="376200"/>
          </a:xfrm>
          <a:prstGeom prst="striped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5422320" y="862560"/>
            <a:ext cx="1347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Request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5316840" y="5532840"/>
            <a:ext cx="155736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Response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m 1"/>
          <p:cNvPicPr/>
          <p:nvPr/>
        </p:nvPicPr>
        <p:blipFill>
          <a:blip r:embed="rId2"/>
          <a:stretch/>
        </p:blipFill>
        <p:spPr>
          <a:xfrm>
            <a:off x="8532360" y="2306880"/>
            <a:ext cx="2214000" cy="1964160"/>
          </a:xfrm>
          <a:prstGeom prst="rect">
            <a:avLst/>
          </a:prstGeom>
          <a:ln>
            <a:noFill/>
          </a:ln>
        </p:spPr>
      </p:pic>
      <p:pic>
        <p:nvPicPr>
          <p:cNvPr id="192" name="Imagem 2"/>
          <p:cNvPicPr/>
          <p:nvPr/>
        </p:nvPicPr>
        <p:blipFill>
          <a:blip r:embed="rId3"/>
          <a:stretch/>
        </p:blipFill>
        <p:spPr>
          <a:xfrm>
            <a:off x="1027440" y="2021760"/>
            <a:ext cx="2850480" cy="1091880"/>
          </a:xfrm>
          <a:prstGeom prst="rect">
            <a:avLst/>
          </a:prstGeom>
          <a:ln>
            <a:noFill/>
          </a:ln>
        </p:spPr>
      </p:pic>
      <p:pic>
        <p:nvPicPr>
          <p:cNvPr id="193" name="Imagem 3"/>
          <p:cNvPicPr/>
          <p:nvPr/>
        </p:nvPicPr>
        <p:blipFill>
          <a:blip r:embed="rId4"/>
          <a:stretch/>
        </p:blipFill>
        <p:spPr>
          <a:xfrm>
            <a:off x="3845880" y="502920"/>
            <a:ext cx="2803680" cy="1682280"/>
          </a:xfrm>
          <a:prstGeom prst="rect">
            <a:avLst/>
          </a:prstGeom>
          <a:ln>
            <a:noFill/>
          </a:ln>
        </p:spPr>
      </p:pic>
      <p:pic>
        <p:nvPicPr>
          <p:cNvPr id="194" name="Imagem 4"/>
          <p:cNvPicPr/>
          <p:nvPr/>
        </p:nvPicPr>
        <p:blipFill>
          <a:blip r:embed="rId5"/>
          <a:stretch/>
        </p:blipFill>
        <p:spPr>
          <a:xfrm>
            <a:off x="1801800" y="3213360"/>
            <a:ext cx="2075760" cy="884520"/>
          </a:xfrm>
          <a:prstGeom prst="rect">
            <a:avLst/>
          </a:prstGeom>
          <a:ln>
            <a:noFill/>
          </a:ln>
        </p:spPr>
      </p:pic>
      <p:pic>
        <p:nvPicPr>
          <p:cNvPr id="195" name="Imagem 5"/>
          <p:cNvPicPr/>
          <p:nvPr/>
        </p:nvPicPr>
        <p:blipFill>
          <a:blip r:embed="rId6"/>
          <a:stretch/>
        </p:blipFill>
        <p:spPr>
          <a:xfrm>
            <a:off x="3542760" y="4538880"/>
            <a:ext cx="3409920" cy="801360"/>
          </a:xfrm>
          <a:prstGeom prst="rect">
            <a:avLst/>
          </a:prstGeom>
          <a:ln>
            <a:noFill/>
          </a:ln>
        </p:spPr>
      </p:pic>
      <p:sp>
        <p:nvSpPr>
          <p:cNvPr id="196" name="CustomShape 1"/>
          <p:cNvSpPr/>
          <p:nvPr/>
        </p:nvSpPr>
        <p:spPr>
          <a:xfrm rot="1686000">
            <a:off x="6693120" y="1577880"/>
            <a:ext cx="126900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4285440" y="2435400"/>
            <a:ext cx="383904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4285440" y="3578760"/>
            <a:ext cx="383904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 rot="20115000">
            <a:off x="6850440" y="4496040"/>
            <a:ext cx="126900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m 2"/>
          <p:cNvPicPr/>
          <p:nvPr/>
        </p:nvPicPr>
        <p:blipFill>
          <a:blip r:embed="rId2"/>
          <a:stretch/>
        </p:blipFill>
        <p:spPr>
          <a:xfrm>
            <a:off x="1973880" y="2226240"/>
            <a:ext cx="2850480" cy="1091880"/>
          </a:xfrm>
          <a:prstGeom prst="rect">
            <a:avLst/>
          </a:prstGeom>
          <a:ln>
            <a:noFill/>
          </a:ln>
        </p:spPr>
      </p:pic>
      <p:pic>
        <p:nvPicPr>
          <p:cNvPr id="201" name="Imagem 3"/>
          <p:cNvPicPr/>
          <p:nvPr/>
        </p:nvPicPr>
        <p:blipFill>
          <a:blip r:embed="rId3"/>
          <a:stretch/>
        </p:blipFill>
        <p:spPr>
          <a:xfrm>
            <a:off x="2027880" y="660240"/>
            <a:ext cx="2803680" cy="1682280"/>
          </a:xfrm>
          <a:prstGeom prst="rect">
            <a:avLst/>
          </a:prstGeom>
          <a:ln>
            <a:noFill/>
          </a:ln>
        </p:spPr>
      </p:pic>
      <p:pic>
        <p:nvPicPr>
          <p:cNvPr id="202" name="Imagem 4"/>
          <p:cNvPicPr/>
          <p:nvPr/>
        </p:nvPicPr>
        <p:blipFill>
          <a:blip r:embed="rId4"/>
          <a:stretch/>
        </p:blipFill>
        <p:spPr>
          <a:xfrm>
            <a:off x="2748600" y="3417480"/>
            <a:ext cx="2075760" cy="884520"/>
          </a:xfrm>
          <a:prstGeom prst="rect">
            <a:avLst/>
          </a:prstGeom>
          <a:ln>
            <a:noFill/>
          </a:ln>
        </p:spPr>
      </p:pic>
      <p:pic>
        <p:nvPicPr>
          <p:cNvPr id="203" name="Imagem 5"/>
          <p:cNvPicPr/>
          <p:nvPr/>
        </p:nvPicPr>
        <p:blipFill>
          <a:blip r:embed="rId5"/>
          <a:stretch/>
        </p:blipFill>
        <p:spPr>
          <a:xfrm>
            <a:off x="1414800" y="4501800"/>
            <a:ext cx="3409920" cy="80136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5187240" y="1501560"/>
            <a:ext cx="131004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5232240" y="2639880"/>
            <a:ext cx="126504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5232240" y="3783240"/>
            <a:ext cx="126504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5187240" y="4751640"/>
            <a:ext cx="1269000" cy="3013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5"/>
          <p:cNvSpPr/>
          <p:nvPr/>
        </p:nvSpPr>
        <p:spPr>
          <a:xfrm>
            <a:off x="7121520" y="1161720"/>
            <a:ext cx="3431160" cy="414108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Imagem 1"/>
          <p:cNvPicPr/>
          <p:nvPr/>
        </p:nvPicPr>
        <p:blipFill>
          <a:blip r:embed="rId6"/>
          <a:stretch/>
        </p:blipFill>
        <p:spPr>
          <a:xfrm>
            <a:off x="7730280" y="3102480"/>
            <a:ext cx="2214000" cy="1964160"/>
          </a:xfrm>
          <a:prstGeom prst="rect">
            <a:avLst/>
          </a:prstGeom>
          <a:ln>
            <a:noFill/>
          </a:ln>
        </p:spPr>
      </p:pic>
      <p:pic>
        <p:nvPicPr>
          <p:cNvPr id="210" name="Imagem 13"/>
          <p:cNvPicPr/>
          <p:nvPr/>
        </p:nvPicPr>
        <p:blipFill>
          <a:blip r:embed="rId7"/>
          <a:stretch/>
        </p:blipFill>
        <p:spPr>
          <a:xfrm>
            <a:off x="7714800" y="1803240"/>
            <a:ext cx="2229480" cy="48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324440" y="1032840"/>
            <a:ext cx="1773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 JS</a:t>
            </a:r>
            <a:endParaRPr 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868800" y="1032840"/>
            <a:ext cx="2651718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POSTGRESQL</a:t>
            </a:r>
            <a:endParaRPr 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1247760" y="2269800"/>
            <a:ext cx="4625280" cy="26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OPERAÇÕES DE </a:t>
            </a:r>
            <a:r>
              <a:rPr lang="pt-BR" sz="2800" b="0" strike="noStrike" spc="-1" dirty="0" err="1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pt-BR" sz="2800" b="0" strike="noStrike" spc="-1" dirty="0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/O(</a:t>
            </a:r>
            <a:r>
              <a:rPr lang="pt-BR" sz="2800" b="0" strike="noStrike" spc="-1" dirty="0" err="1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Event</a:t>
            </a:r>
            <a:r>
              <a:rPr lang="pt-BR" sz="2800" b="0" strike="noStrike" spc="-1" dirty="0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-Loop)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MOTOR V8 DO GOOGLE CHROME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USA O JAVASCRIPT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E48312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GERENCIADOR </a:t>
            </a:r>
            <a:r>
              <a:rPr lang="pt-BR" sz="2800" b="0" strike="noStrike" spc="-1" dirty="0" smtClean="0">
                <a:solidFill>
                  <a:srgbClr val="E48312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NPM/YARN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6857280" y="2269800"/>
            <a:ext cx="4276800" cy="264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 LIVRE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MATURIDADE DO </a:t>
            </a:r>
            <a:r>
              <a:rPr lang="pt-BR" sz="28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SGBD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 LINGUAGEM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GRANDES MASSAS DE DADOS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189440" y="1043640"/>
            <a:ext cx="29059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 SERVER</a:t>
            </a:r>
            <a:endParaRPr 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1123200" y="2194560"/>
            <a:ext cx="10032120" cy="35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VERSÃO OPEN SOURCE DA PLATAFORMA PARSE DO FACEBOOK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BAAS (BACKEND AS A SERVICE)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WEBHOOKS, CLOUD CODE, JOBS, CONFIG, PUSH NOTIFICATION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AUTENTICAÇÃO E ACL – ACCESS CONTROL LIST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SDK JAVASCRIPT, JAVA, SWIFT, PHP, XAMARIN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REST API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 DB E POSTGRES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 DASHBOARD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407229" y="2762880"/>
            <a:ext cx="5545217" cy="12648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pt-BR" sz="3600" b="1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 EXEMPLOS DE USO EM:</a:t>
            </a:r>
          </a:p>
          <a:p>
            <a:pPr algn="ctr">
              <a:lnSpc>
                <a:spcPct val="100000"/>
              </a:lnSpc>
            </a:pPr>
            <a:r>
              <a:rPr lang="pt-BR" sz="3600" b="1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</a:t>
            </a:r>
            <a:r>
              <a:rPr lang="pt-BR" sz="3600" b="1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ithub.com</a:t>
            </a:r>
            <a:r>
              <a:rPr lang="pt-BR" sz="3600" b="1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pt-BR" sz="3600" b="1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daviddguedes</a:t>
            </a:r>
            <a:endParaRPr lang="pt-BR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332720" y="1043640"/>
            <a:ext cx="26211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AMBIENTE</a:t>
            </a:r>
            <a:endParaRPr 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1123200" y="2194560"/>
            <a:ext cx="10032120" cy="2769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INSTALAR NODE JS (</a:t>
            </a:r>
            <a:r>
              <a:rPr lang="pt-BR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nodejs.org</a:t>
            </a: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INSTALAR O POSTGRESQL (</a:t>
            </a:r>
            <a:r>
              <a:rPr lang="pt-BR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postgresql.org</a:t>
            </a: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</a:t>
            </a:r>
            <a:r>
              <a:rPr lang="pt-BR" sz="28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POSTGRESQL, </a:t>
            </a: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CRIAR USUÁRIO E DATABASE BLOG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DOWNLOAD PARSE-SERVER-EXAMPLE DO GITHUB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 DIRETÓRIO DO PROJETO: </a:t>
            </a:r>
            <a:r>
              <a:rPr lang="pt-BR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npm</a:t>
            </a:r>
            <a:r>
              <a:rPr lang="pt-BR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8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</a:t>
            </a:r>
            <a:r>
              <a:rPr lang="pt-BR" sz="28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</a:t>
            </a:r>
            <a:r>
              <a:rPr lang="pt-BR" sz="28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yarn</a:t>
            </a:r>
            <a:r>
              <a:rPr lang="pt-BR" sz="2800" b="0" strike="noStrike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t-BR" sz="2800" b="0" strike="noStrike" spc="-1" dirty="0" err="1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</a:t>
            </a:r>
            <a:endParaRPr lang="pt-BR" sz="2800" b="0" strike="noStrike" spc="-1" dirty="0" smtClean="0">
              <a:solidFill>
                <a:srgbClr val="0070C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pt-BR" sz="28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INSTALAR O POSTMAN DO GOOGLE CHROME</a:t>
            </a:r>
            <a:endParaRPr lang="pt-BR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2690</TotalTime>
  <Words>221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Calibri</vt:lpstr>
      <vt:lpstr>Calibri Light</vt:lpstr>
      <vt:lpstr>DejaVu Sans</vt:lpstr>
      <vt:lpstr>Symbol</vt:lpstr>
      <vt:lpstr>Times New Roman</vt:lpstr>
      <vt:lpstr>Wingdings</vt:lpstr>
      <vt:lpstr>Arial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INICIANDO COM NODE, POSTGRES E PARSE SERVER</dc:title>
  <dc:subject/>
  <dc:creator>. David</dc:creator>
  <dc:description/>
  <cp:lastModifiedBy>. David</cp:lastModifiedBy>
  <cp:revision>30</cp:revision>
  <dcterms:created xsi:type="dcterms:W3CDTF">2017-07-21T11:04:39Z</dcterms:created>
  <dcterms:modified xsi:type="dcterms:W3CDTF">2017-08-11T18:41:59Z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