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5" r:id="rId6"/>
    <p:sldId id="266" r:id="rId7"/>
    <p:sldId id="267" r:id="rId8"/>
    <p:sldId id="259" r:id="rId9"/>
    <p:sldId id="264" r:id="rId10"/>
    <p:sldId id="260" r:id="rId11"/>
    <p:sldId id="271" r:id="rId12"/>
    <p:sldId id="272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5530-EA05-4FFC-AD07-6C6E0AA0009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EA-5CE6-4C59-8FF2-0415966A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5530-EA05-4FFC-AD07-6C6E0AA0009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EA-5CE6-4C59-8FF2-0415966A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8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5530-EA05-4FFC-AD07-6C6E0AA0009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EA-5CE6-4C59-8FF2-0415966A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5530-EA05-4FFC-AD07-6C6E0AA0009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EA-5CE6-4C59-8FF2-0415966A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4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5530-EA05-4FFC-AD07-6C6E0AA0009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EA-5CE6-4C59-8FF2-0415966A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3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5530-EA05-4FFC-AD07-6C6E0AA0009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EA-5CE6-4C59-8FF2-0415966A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8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5530-EA05-4FFC-AD07-6C6E0AA0009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EA-5CE6-4C59-8FF2-0415966A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4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5530-EA05-4FFC-AD07-6C6E0AA0009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EA-5CE6-4C59-8FF2-0415966A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4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5530-EA05-4FFC-AD07-6C6E0AA0009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EA-5CE6-4C59-8FF2-0415966A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4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5530-EA05-4FFC-AD07-6C6E0AA0009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EA-5CE6-4C59-8FF2-0415966A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8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5530-EA05-4FFC-AD07-6C6E0AA0009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EA-5CE6-4C59-8FF2-0415966A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5530-EA05-4FFC-AD07-6C6E0AA0009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C7EA-5CE6-4C59-8FF2-0415966A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6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Privacy protected Remote medical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David’s team </a:t>
            </a:r>
            <a:r>
              <a:rPr lang="en-US" altLang="zh-CN" dirty="0"/>
              <a:t>of </a:t>
            </a:r>
            <a:r>
              <a:rPr lang="en-US" altLang="zh-CN" dirty="0" smtClean="0"/>
              <a:t>aws-hackathon-2020</a:t>
            </a:r>
          </a:p>
          <a:p>
            <a:r>
              <a:rPr lang="en-US" altLang="zh-CN" dirty="0"/>
              <a:t>https://pages.segmentfault.com/aws-hackathon-2020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18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diagram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7" y="1413725"/>
            <a:ext cx="8436951" cy="5260916"/>
          </a:xfrm>
        </p:spPr>
      </p:pic>
      <p:sp>
        <p:nvSpPr>
          <p:cNvPr id="5" name="矩形 4"/>
          <p:cNvSpPr/>
          <p:nvPr/>
        </p:nvSpPr>
        <p:spPr>
          <a:xfrm>
            <a:off x="9577675" y="1544714"/>
            <a:ext cx="1864902" cy="414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Black line: patient data</a:t>
            </a:r>
          </a:p>
          <a:p>
            <a:pPr algn="ctr"/>
            <a:r>
              <a:rPr lang="en-US" altLang="zh-CN" dirty="0" smtClean="0"/>
              <a:t>Blue line: doctor data</a:t>
            </a:r>
          </a:p>
          <a:p>
            <a:pPr algn="ctr"/>
            <a:r>
              <a:rPr lang="en-US" altLang="zh-CN" dirty="0" smtClean="0"/>
              <a:t>Yellow line: alexia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07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Most importantly--- how to deploy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0956"/>
            <a:ext cx="10515600" cy="2828675"/>
          </a:xfrm>
        </p:spPr>
      </p:pic>
      <p:sp>
        <p:nvSpPr>
          <p:cNvPr id="5" name="文本框 4"/>
          <p:cNvSpPr txBox="1"/>
          <p:nvPr/>
        </p:nvSpPr>
        <p:spPr>
          <a:xfrm>
            <a:off x="1058333" y="4639733"/>
            <a:ext cx="795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Terraform will be our ultimate solution to persist our contribution to the world.</a:t>
            </a:r>
          </a:p>
          <a:p>
            <a:r>
              <a:rPr lang="en-US" altLang="zh-CN" dirty="0" smtClean="0"/>
              <a:t>One click deployment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73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Awesome ML BI feature of </a:t>
            </a:r>
            <a:r>
              <a:rPr lang="en-US" altLang="zh-CN" dirty="0" err="1" smtClean="0"/>
              <a:t>aws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quicksight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79" t="65141" r="18575" b="6182"/>
          <a:stretch/>
        </p:blipFill>
        <p:spPr>
          <a:xfrm>
            <a:off x="1016000" y="1515693"/>
            <a:ext cx="9645223" cy="49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4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Aws implementation architecture map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92" y="1757892"/>
            <a:ext cx="6631416" cy="4351338"/>
          </a:xfrm>
        </p:spPr>
      </p:pic>
    </p:spTree>
    <p:extLst>
      <p:ext uri="{BB962C8B-B14F-4D97-AF65-F5344CB8AC3E}">
        <p14:creationId xmlns:p14="http://schemas.microsoft.com/office/powerpoint/2010/main" val="8008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Due to the </a:t>
            </a:r>
            <a:r>
              <a:rPr lang="en-US" altLang="zh-CN" dirty="0" err="1" smtClean="0"/>
              <a:t>covid</a:t>
            </a:r>
            <a:r>
              <a:rPr lang="en-US" altLang="zh-CN" dirty="0"/>
              <a:t> </a:t>
            </a:r>
            <a:r>
              <a:rPr lang="en-US" altLang="zh-CN" dirty="0" smtClean="0"/>
              <a:t>2019, the remote medical service become a crucial part of the medical system</a:t>
            </a:r>
          </a:p>
          <a:p>
            <a:r>
              <a:rPr lang="en-US" altLang="zh-CN" dirty="0" smtClean="0"/>
              <a:t>Usually because:</a:t>
            </a:r>
          </a:p>
          <a:p>
            <a:pPr lvl="1"/>
            <a:r>
              <a:rPr lang="en-US" altLang="zh-CN" dirty="0" smtClean="0"/>
              <a:t>The unbalance medical resource distribution</a:t>
            </a:r>
          </a:p>
          <a:p>
            <a:pPr lvl="1"/>
            <a:r>
              <a:rPr lang="en-US" altLang="zh-CN" dirty="0" smtClean="0"/>
              <a:t>The outbreak drain the medical resource so fast</a:t>
            </a:r>
            <a:endParaRPr lang="en-US" altLang="zh-CN" dirty="0"/>
          </a:p>
          <a:p>
            <a:r>
              <a:rPr lang="en-US" altLang="zh-CN" dirty="0" smtClean="0"/>
              <a:t>Now the occasional infected became a new normal:</a:t>
            </a:r>
          </a:p>
          <a:p>
            <a:pPr lvl="1"/>
            <a:r>
              <a:rPr lang="en-US" altLang="zh-CN" dirty="0" smtClean="0"/>
              <a:t>Remote medical service also become a habit</a:t>
            </a:r>
          </a:p>
          <a:p>
            <a:pPr lvl="1"/>
            <a:r>
              <a:rPr lang="en-US" altLang="zh-CN" dirty="0" smtClean="0"/>
              <a:t>Remote medical service is convent and cost effective</a:t>
            </a:r>
          </a:p>
          <a:p>
            <a:pPr lvl="1"/>
            <a:r>
              <a:rPr lang="en-US" altLang="zh-CN" dirty="0" smtClean="0"/>
              <a:t>Remote medical service decrease the risk of exposure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Pain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0748" y="2337045"/>
            <a:ext cx="5411680" cy="423308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limited access for physical </a:t>
            </a:r>
            <a:r>
              <a:rPr lang="en-US" altLang="zh-CN" dirty="0" smtClean="0"/>
              <a:t>examination such </a:t>
            </a:r>
            <a:r>
              <a:rPr lang="en-US" altLang="zh-CN" dirty="0"/>
              <a:t>as lung auscultation, abdomen Palpitation. </a:t>
            </a:r>
            <a:endParaRPr lang="en-US" altLang="zh-CN" dirty="0" smtClean="0"/>
          </a:p>
          <a:p>
            <a:r>
              <a:rPr lang="en-US" altLang="zh-CN" dirty="0" smtClean="0"/>
              <a:t>Remote communication usually cause confusion, in accurate and misleading symptom description</a:t>
            </a:r>
            <a:r>
              <a:rPr lang="en-US" altLang="zh-CN" dirty="0"/>
              <a:t>. </a:t>
            </a:r>
            <a:r>
              <a:rPr lang="en-US" altLang="zh-CN" dirty="0" smtClean="0"/>
              <a:t>explanation </a:t>
            </a:r>
            <a:r>
              <a:rPr lang="en-US" altLang="zh-CN" dirty="0"/>
              <a:t>graphically or </a:t>
            </a:r>
            <a:r>
              <a:rPr lang="en-US" altLang="zh-CN" dirty="0" smtClean="0"/>
              <a:t>demonstration </a:t>
            </a:r>
            <a:r>
              <a:rPr lang="en-US" altLang="zh-CN" dirty="0"/>
              <a:t>will be difficult conducted through tele consultation</a:t>
            </a:r>
            <a:endParaRPr lang="en-US" altLang="zh-CN" dirty="0" smtClean="0"/>
          </a:p>
          <a:p>
            <a:r>
              <a:rPr lang="en-US" altLang="zh-CN" dirty="0" smtClean="0"/>
              <a:t>Medical history hard to acquire across region</a:t>
            </a:r>
          </a:p>
          <a:p>
            <a:r>
              <a:rPr lang="en-US" altLang="zh-CN" dirty="0"/>
              <a:t> personal data protection can be breached if no secure platform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197601" y="2337046"/>
            <a:ext cx="5156200" cy="36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time cost will be increased due to tele </a:t>
            </a:r>
            <a:r>
              <a:rPr lang="en-US" altLang="zh-CN" sz="2400" dirty="0" smtClean="0"/>
              <a:t>consultation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Illustration of pain cost too much time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patient will spend more time to express clearly compared to </a:t>
            </a:r>
            <a:r>
              <a:rPr lang="en-US" altLang="zh-CN" sz="2400" dirty="0" smtClean="0"/>
              <a:t>real time. </a:t>
            </a:r>
            <a:r>
              <a:rPr lang="en-US" altLang="zh-CN" sz="2400" dirty="0"/>
              <a:t>same as doctor will take much longer to explain to patient about medical diagnosis, treatment and future follow up.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690688"/>
            <a:ext cx="4417381" cy="552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Information disadvantage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62977" y="1690688"/>
            <a:ext cx="4417381" cy="552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 costing disadvantage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07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Business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7"/>
            <a:ext cx="7151703" cy="48965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 Steps:</a:t>
            </a:r>
          </a:p>
          <a:p>
            <a:pPr lvl="1"/>
            <a:r>
              <a:rPr lang="en-US" altLang="zh-CN" dirty="0" smtClean="0"/>
              <a:t>1 </a:t>
            </a:r>
            <a:r>
              <a:rPr lang="en-US" altLang="zh-CN" dirty="0" err="1" smtClean="0"/>
              <a:t>Chatbot</a:t>
            </a:r>
            <a:r>
              <a:rPr lang="en-US" altLang="zh-CN" dirty="0" smtClean="0"/>
              <a:t> AI pre-diagnose---reduce time , provide accurate description of the pain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2 diagnose dashboard support with real-time health metrics and historical medical data----provide real-time, accurate feedback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3 </a:t>
            </a:r>
            <a:r>
              <a:rPr lang="en-US" altLang="zh-CN" dirty="0" err="1" smtClean="0"/>
              <a:t>Chatbot</a:t>
            </a:r>
            <a:r>
              <a:rPr lang="en-US" altLang="zh-CN" dirty="0" smtClean="0"/>
              <a:t> follow-up with post-diagnose including medicine intake and BP , Heart rate monitor------personal care with personalized service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02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 pre-diagnose with </a:t>
            </a:r>
            <a:r>
              <a:rPr lang="en-US" altLang="zh-CN" dirty="0" err="1" smtClean="0"/>
              <a:t>Chatbot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34" y="1622426"/>
            <a:ext cx="6217721" cy="4351338"/>
          </a:xfrm>
        </p:spPr>
      </p:pic>
    </p:spTree>
    <p:extLst>
      <p:ext uri="{BB962C8B-B14F-4D97-AF65-F5344CB8AC3E}">
        <p14:creationId xmlns:p14="http://schemas.microsoft.com/office/powerpoint/2010/main" val="326670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Step 2 dashboard augmented HCP engagement data flow—more data less time wasted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869207"/>
              </p:ext>
            </p:extLst>
          </p:nvPr>
        </p:nvGraphicFramePr>
        <p:xfrm>
          <a:off x="838200" y="1825625"/>
          <a:ext cx="10515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7361868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154225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47839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431969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6468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Patient</a:t>
                      </a:r>
                      <a:r>
                        <a:rPr lang="en-US" altLang="zh-CN" baseline="0" dirty="0" smtClean="0"/>
                        <a:t> history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Pre-diagnose</a:t>
                      </a:r>
                      <a:r>
                        <a:rPr lang="en-US" altLang="zh-CN" baseline="0" dirty="0" smtClean="0"/>
                        <a:t>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Real-time</a:t>
                      </a:r>
                      <a:r>
                        <a:rPr lang="en-US" altLang="zh-CN" baseline="0" dirty="0" smtClean="0"/>
                        <a:t> metrics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AI-supplemental</a:t>
                      </a:r>
                      <a:r>
                        <a:rPr lang="en-US" altLang="zh-CN" baseline="0" dirty="0" smtClean="0"/>
                        <a:t> prediction 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Doctor</a:t>
                      </a:r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3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Patient</a:t>
                      </a:r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754148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9" y="2792920"/>
            <a:ext cx="1857634" cy="18195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1" y="5139695"/>
            <a:ext cx="1609950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9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alexia voice service follow up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Prescription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Reminder of medicine intake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81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Chatbot</a:t>
            </a:r>
            <a:r>
              <a:rPr lang="en-US" altLang="zh-CN" dirty="0" smtClean="0"/>
              <a:t> use NLP with 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</a:p>
          <a:p>
            <a:r>
              <a:rPr lang="en-US" altLang="zh-CN" dirty="0" smtClean="0"/>
              <a:t>Blockchain for patient medical history privacy protection</a:t>
            </a:r>
          </a:p>
          <a:p>
            <a:r>
              <a:rPr lang="en-US" altLang="zh-CN" dirty="0" smtClean="0"/>
              <a:t>IOT data ingestion from BP and heartrate monitor and other devices</a:t>
            </a:r>
          </a:p>
          <a:p>
            <a:r>
              <a:rPr lang="en-US" altLang="zh-CN" dirty="0" smtClean="0"/>
              <a:t>Anomy detection for BP and  heart-rate monitor</a:t>
            </a:r>
          </a:p>
          <a:p>
            <a:r>
              <a:rPr lang="en-US" altLang="zh-CN" dirty="0" smtClean="0"/>
              <a:t>Dashboard for display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922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6" y="382059"/>
            <a:ext cx="9803413" cy="6002866"/>
          </a:xfrm>
        </p:spPr>
      </p:pic>
    </p:spTree>
    <p:extLst>
      <p:ext uri="{BB962C8B-B14F-4D97-AF65-F5344CB8AC3E}">
        <p14:creationId xmlns:p14="http://schemas.microsoft.com/office/powerpoint/2010/main" val="178749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380</Words>
  <Application>Microsoft Office PowerPoint</Application>
  <PresentationFormat>宽屏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Privacy protected Remote medical system</vt:lpstr>
      <vt:lpstr>Background story</vt:lpstr>
      <vt:lpstr>Pain points</vt:lpstr>
      <vt:lpstr>Business solution</vt:lpstr>
      <vt:lpstr>Step 1 pre-diagnose with Chatbot</vt:lpstr>
      <vt:lpstr>Step 2 dashboard augmented HCP engagement data flow—more data less time wasted</vt:lpstr>
      <vt:lpstr>Step 3 alexia voice service follow up </vt:lpstr>
      <vt:lpstr>Tech solution</vt:lpstr>
      <vt:lpstr>PowerPoint 演示文稿</vt:lpstr>
      <vt:lpstr>Architecture diagram</vt:lpstr>
      <vt:lpstr>Most importantly--- how to deploy</vt:lpstr>
      <vt:lpstr>Awesome ML BI feature of aws quicksight</vt:lpstr>
      <vt:lpstr>Aws implementation architecture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medical system</dc:title>
  <dc:creator>daviddhc20120601</dc:creator>
  <cp:lastModifiedBy>daviddhc20120601</cp:lastModifiedBy>
  <cp:revision>20</cp:revision>
  <dcterms:created xsi:type="dcterms:W3CDTF">2020-07-29T13:21:06Z</dcterms:created>
  <dcterms:modified xsi:type="dcterms:W3CDTF">2020-08-05T05:18:21Z</dcterms:modified>
</cp:coreProperties>
</file>