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58" r:id="rId4"/>
    <p:sldId id="259" r:id="rId5"/>
    <p:sldId id="260" r:id="rId6"/>
    <p:sldId id="261" r:id="rId7"/>
    <p:sldId id="262" r:id="rId8"/>
    <p:sldId id="276" r:id="rId9"/>
    <p:sldId id="264" r:id="rId10"/>
    <p:sldId id="265" r:id="rId11"/>
    <p:sldId id="277" r:id="rId12"/>
    <p:sldId id="266" r:id="rId13"/>
    <p:sldId id="267" r:id="rId14"/>
    <p:sldId id="268" r:id="rId15"/>
    <p:sldId id="278" r:id="rId16"/>
    <p:sldId id="269" r:id="rId17"/>
    <p:sldId id="270" r:id="rId18"/>
    <p:sldId id="279" r:id="rId19"/>
    <p:sldId id="271" r:id="rId20"/>
    <p:sldId id="272" r:id="rId21"/>
    <p:sldId id="273" r:id="rId22"/>
    <p:sldId id="280" r:id="rId23"/>
    <p:sldId id="274" r:id="rId24"/>
    <p:sldId id="281" r:id="rId25"/>
    <p:sldId id="283" r:id="rId26"/>
    <p:sldId id="284" r:id="rId27"/>
    <p:sldId id="282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C2ABDD-82F5-4C9D-908C-5B7250422D96}" type="datetimeFigureOut">
              <a:rPr lang="es-ES" smtClean="0"/>
              <a:t>22/06/2015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4ACC40-D6B0-4B51-BA0E-7B57637CF0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60032" y="2636912"/>
            <a:ext cx="3620588" cy="2711946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Diseño de un sistema </a:t>
            </a:r>
            <a:r>
              <a:rPr lang="es-ES" dirty="0" err="1" smtClean="0"/>
              <a:t>domótico</a:t>
            </a:r>
            <a:r>
              <a:rPr lang="es-ES" dirty="0" smtClean="0"/>
              <a:t> con </a:t>
            </a:r>
            <a:r>
              <a:rPr lang="es-ES" dirty="0"/>
              <a:t>A</a:t>
            </a:r>
            <a:r>
              <a:rPr lang="es-ES" dirty="0" smtClean="0"/>
              <a:t>rduino</a:t>
            </a:r>
            <a:endParaRPr lang="es-ES" dirty="0"/>
          </a:p>
        </p:txBody>
      </p:sp>
      <p:pic>
        <p:nvPicPr>
          <p:cNvPr id="8" name="7 Imagen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3822222" cy="1574603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611560" y="422108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David </a:t>
            </a:r>
            <a:r>
              <a:rPr lang="es-ES" dirty="0" err="1" smtClean="0"/>
              <a:t>Diaz-Rullo</a:t>
            </a:r>
            <a:r>
              <a:rPr lang="es-ES" dirty="0" smtClean="0"/>
              <a:t> Torres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7187364" cy="24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Código del control de la </a:t>
            </a:r>
            <a:r>
              <a:rPr lang="es-ES" dirty="0" err="1" smtClean="0"/>
              <a:t>iluminacion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7557142" cy="217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Código del control de la </a:t>
            </a:r>
            <a:r>
              <a:rPr lang="es-ES" dirty="0" err="1" smtClean="0"/>
              <a:t>iluminacion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6644"/>
            <a:ext cx="8234732" cy="46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apertura de la puerta hemos necesitado</a:t>
            </a:r>
          </a:p>
          <a:p>
            <a:pPr lvl="1"/>
            <a:r>
              <a:rPr lang="es-ES" dirty="0"/>
              <a:t>Un servo</a:t>
            </a:r>
          </a:p>
          <a:p>
            <a:pPr lvl="1"/>
            <a:r>
              <a:rPr lang="es-ES" dirty="0" smtClean="0"/>
              <a:t>Cable </a:t>
            </a:r>
            <a:r>
              <a:rPr lang="es-ES" dirty="0"/>
              <a:t>para realizar las conexiones</a:t>
            </a:r>
          </a:p>
          <a:p>
            <a:pPr lvl="1"/>
            <a:r>
              <a:rPr lang="es-ES" dirty="0"/>
              <a:t>Un pulsador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resistencia de 10kΩ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del servo de la puerta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28883" y="1481138"/>
            <a:ext cx="628623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Montaje del circuito del control de la puerta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8621136" cy="267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8144458" cy="185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de la puerta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de la puerta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28992" cy="43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el montaje de la apertura de la portada hemos necesitado</a:t>
            </a:r>
          </a:p>
          <a:p>
            <a:r>
              <a:rPr lang="es-ES" dirty="0"/>
              <a:t>C</a:t>
            </a:r>
            <a:r>
              <a:rPr lang="es-ES" dirty="0" smtClean="0"/>
              <a:t>able </a:t>
            </a:r>
            <a:r>
              <a:rPr lang="es-ES" dirty="0"/>
              <a:t>telefónico</a:t>
            </a:r>
          </a:p>
          <a:p>
            <a:r>
              <a:rPr lang="es-ES" dirty="0"/>
              <a:t>2 relés de 6V</a:t>
            </a:r>
          </a:p>
          <a:p>
            <a:r>
              <a:rPr lang="es-ES" dirty="0" smtClean="0"/>
              <a:t>Un </a:t>
            </a:r>
            <a:r>
              <a:rPr lang="es-ES" dirty="0"/>
              <a:t>motor de </a:t>
            </a:r>
            <a:r>
              <a:rPr lang="es-ES" dirty="0" smtClean="0"/>
              <a:t>5V</a:t>
            </a:r>
            <a:endParaRPr lang="es-ES" dirty="0"/>
          </a:p>
          <a:p>
            <a:r>
              <a:rPr lang="es-ES" dirty="0"/>
              <a:t>2 pulsadores</a:t>
            </a:r>
          </a:p>
          <a:p>
            <a:r>
              <a:rPr lang="es-ES" dirty="0"/>
              <a:t>2 resistencias de </a:t>
            </a:r>
            <a:r>
              <a:rPr lang="es-ES" dirty="0" smtClean="0"/>
              <a:t>10kΩ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Control de la apertura de la portada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3535" y="1481138"/>
            <a:ext cx="663692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Montaje del circuito del control de la portada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5390238" cy="155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 del código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7491918" cy="265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923966" cy="414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 del código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5842992" cy="3099800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OBJETIVO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FUNCIONALIDADES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Ventanas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Luces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Puertas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Puerta Garaje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CONCLUSIÓN</a:t>
            </a:r>
          </a:p>
          <a:p>
            <a:pPr marL="880110" lvl="1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el control de la apertura de ventanas vamos a necesitar</a:t>
            </a:r>
          </a:p>
          <a:p>
            <a:pPr lvl="1"/>
            <a:r>
              <a:rPr lang="es-ES" dirty="0" smtClean="0"/>
              <a:t>2 </a:t>
            </a:r>
            <a:r>
              <a:rPr lang="es-ES" dirty="0"/>
              <a:t>servos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pulsador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resistencia de 10kΩ</a:t>
            </a:r>
          </a:p>
          <a:p>
            <a:pPr lvl="1"/>
            <a:r>
              <a:rPr lang="es-ES" dirty="0" smtClean="0"/>
              <a:t>Cable </a:t>
            </a:r>
            <a:r>
              <a:rPr lang="es-ES" dirty="0"/>
              <a:t>telefónico 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Control de la apertura de ventanas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52100" y="1563166"/>
            <a:ext cx="6439799" cy="43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Circuito de las apertura de ventanas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14" y="1340768"/>
            <a:ext cx="8930686" cy="4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Código de la apertura de las ventanas I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Código de la apertura de las ventanas II</a:t>
            </a: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169628" cy="379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Código de la apertura de las ventanas II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688" y="1384404"/>
            <a:ext cx="9164688" cy="449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Este proyecto me ha dado la oportunidad de aprender mucho sobre el mundo de la </a:t>
            </a:r>
            <a:r>
              <a:rPr lang="es-ES" dirty="0" err="1" smtClean="0"/>
              <a:t>domóti</a:t>
            </a:r>
            <a:endParaRPr lang="es-ES" dirty="0" smtClean="0"/>
          </a:p>
          <a:p>
            <a:r>
              <a:rPr lang="es-ES" dirty="0" smtClean="0"/>
              <a:t>En todo caso, se ha podido demostrar que es posible instalar un sistema </a:t>
            </a:r>
            <a:r>
              <a:rPr lang="es-ES" dirty="0" err="1" smtClean="0"/>
              <a:t>domótico</a:t>
            </a:r>
            <a:r>
              <a:rPr lang="es-ES" dirty="0" smtClean="0"/>
              <a:t> apoyándonos en la plataforma Arduino, con un coste muy inferior al que se utiliza en las viviendas de lujo, a cambio de dedicarle un poco de tiempo. </a:t>
            </a:r>
            <a:endParaRPr lang="es-ES" dirty="0" smtClean="0"/>
          </a:p>
          <a:p>
            <a:r>
              <a:rPr lang="es-ES" dirty="0" smtClean="0"/>
              <a:t>Según </a:t>
            </a:r>
            <a:r>
              <a:rPr lang="es-ES" dirty="0" smtClean="0"/>
              <a:t>avanzaba en el desarrollo del proyecto se me hacía más necesario probar los distintos dispositivos que podía instalar.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importante tener las herramientas adecuadas para trabajar dado que en algún momento del proyecto me ha fallado algún dispositivo y tras comprobarlo a nivel físico con un </a:t>
            </a:r>
            <a:r>
              <a:rPr lang="es-ES" dirty="0" err="1" smtClean="0"/>
              <a:t>tester</a:t>
            </a:r>
            <a:r>
              <a:rPr lang="es-ES" dirty="0" smtClean="0"/>
              <a:t> eléctrico se detectaron los fallos, aunque fue remplazado y se pudo continuar sin </a:t>
            </a:r>
            <a:r>
              <a:rPr lang="es-ES" dirty="0" smtClean="0"/>
              <a:t>problemas.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3074" name="Picture 2" descr="C:\Users\David\Downloads\preguntas-frecuentes-alergias-malag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24744"/>
            <a:ext cx="5080000" cy="50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objetivo de mi proyecto es facilitar la calidad de vida de las personas con minusvalía.</a:t>
            </a:r>
          </a:p>
          <a:p>
            <a:r>
              <a:rPr lang="es-ES" dirty="0" smtClean="0"/>
              <a:t>Aunque también puede ser utiliza por cualquier tipo de persona para tener un control mas cómodo de su casa.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s-ES" dirty="0" smtClean="0"/>
              <a:t>bjetivo</a:t>
            </a:r>
            <a:endParaRPr lang="es-ES" dirty="0"/>
          </a:p>
        </p:txBody>
      </p:sp>
      <p:pic>
        <p:nvPicPr>
          <p:cNvPr id="1026" name="Picture 2" descr="C:\Users\David\Downloads\domotica-ferrazz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184" y="4110013"/>
            <a:ext cx="4467816" cy="2747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este proyecto hemos conseguido la automatización de: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A</a:t>
            </a:r>
            <a:r>
              <a:rPr lang="es-ES" dirty="0" smtClean="0"/>
              <a:t>pertura de ventanas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C</a:t>
            </a:r>
            <a:r>
              <a:rPr lang="es-ES" dirty="0" smtClean="0"/>
              <a:t>ontrol de las luces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Apertura de las puertas.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Apertura puerta garaje.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casa </a:t>
            </a:r>
            <a:r>
              <a:rPr lang="es-ES" dirty="0" err="1" smtClean="0"/>
              <a:t>domótica</a:t>
            </a:r>
            <a:endParaRPr lang="es-ES" dirty="0"/>
          </a:p>
        </p:txBody>
      </p:sp>
      <p:pic>
        <p:nvPicPr>
          <p:cNvPr id="2050" name="Picture 2" descr="C:\Users\David\Downloads\garaje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293096"/>
            <a:ext cx="2784309" cy="2088232"/>
          </a:xfrm>
          <a:prstGeom prst="rect">
            <a:avLst/>
          </a:prstGeom>
          <a:noFill/>
        </p:spPr>
      </p:pic>
      <p:pic>
        <p:nvPicPr>
          <p:cNvPr id="2051" name="Picture 3" descr="C:\Users\David\Downloads\VentanaINTEG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437112"/>
            <a:ext cx="2048098" cy="1853952"/>
          </a:xfrm>
          <a:prstGeom prst="rect">
            <a:avLst/>
          </a:prstGeom>
          <a:noFill/>
        </p:spPr>
      </p:pic>
      <p:pic>
        <p:nvPicPr>
          <p:cNvPr id="2052" name="Picture 4" descr="C:\Users\David\Downloads\080104_CasasInteligentes_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437112"/>
            <a:ext cx="2732931" cy="1899720"/>
          </a:xfrm>
          <a:prstGeom prst="rect">
            <a:avLst/>
          </a:prstGeom>
          <a:noFill/>
        </p:spPr>
      </p:pic>
      <p:pic>
        <p:nvPicPr>
          <p:cNvPr id="2053" name="Picture 5" descr="C:\Users\David\Downloads\puertas-automaticas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988840"/>
            <a:ext cx="3371751" cy="2220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s-ES" sz="3200" dirty="0" smtClean="0"/>
              <a:t>Para el control de las luces hemos necesitado:</a:t>
            </a:r>
          </a:p>
          <a:p>
            <a:pPr lvl="1"/>
            <a:r>
              <a:rPr lang="es-ES" sz="2400" dirty="0"/>
              <a:t>Tres </a:t>
            </a:r>
            <a:r>
              <a:rPr lang="es-ES" sz="2400" dirty="0" err="1"/>
              <a:t>led´s</a:t>
            </a:r>
            <a:endParaRPr lang="es-ES" sz="2400" dirty="0"/>
          </a:p>
          <a:p>
            <a:pPr lvl="1"/>
            <a:r>
              <a:rPr lang="es-ES" sz="2400" dirty="0" smtClean="0"/>
              <a:t>Tres </a:t>
            </a:r>
            <a:r>
              <a:rPr lang="es-ES" sz="2400" dirty="0"/>
              <a:t>pulsadores</a:t>
            </a:r>
          </a:p>
          <a:p>
            <a:pPr lvl="1"/>
            <a:r>
              <a:rPr lang="es-ES" sz="2400" dirty="0" smtClean="0"/>
              <a:t>Cableado </a:t>
            </a:r>
            <a:endParaRPr lang="es-ES" sz="2400" dirty="0"/>
          </a:p>
          <a:p>
            <a:pPr lvl="1"/>
            <a:r>
              <a:rPr lang="es-ES" sz="2400" dirty="0"/>
              <a:t>3 resistencias de 10kΩy 3 resistencias de </a:t>
            </a:r>
            <a:r>
              <a:rPr lang="es-ES" sz="2400" dirty="0" smtClean="0"/>
              <a:t>330Ω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las luces 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078" y="1481138"/>
            <a:ext cx="662584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Conexión de las luces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437112"/>
            <a:ext cx="6366738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777686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de las luces I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de las luces II</a:t>
            </a:r>
            <a:endParaRPr lang="es-ES" dirty="0"/>
          </a:p>
        </p:txBody>
      </p:sp>
      <p:pic>
        <p:nvPicPr>
          <p:cNvPr id="7" name="3 Marcador de contenid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7892018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3085" y="2047240"/>
            <a:ext cx="6050915" cy="481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Para el control de la iluminación hemos necesitado.</a:t>
            </a:r>
          </a:p>
          <a:p>
            <a:r>
              <a:rPr lang="es-ES" sz="2000" dirty="0" err="1" smtClean="0"/>
              <a:t>Led</a:t>
            </a:r>
            <a:r>
              <a:rPr lang="es-ES" sz="2000" dirty="0" smtClean="0"/>
              <a:t> </a:t>
            </a:r>
            <a:endParaRPr lang="es-ES" sz="2000" dirty="0"/>
          </a:p>
          <a:p>
            <a:r>
              <a:rPr lang="es-ES" sz="2000" dirty="0"/>
              <a:t>Pulsador</a:t>
            </a:r>
          </a:p>
          <a:p>
            <a:r>
              <a:rPr lang="es-ES" sz="2000" dirty="0"/>
              <a:t>Una resistencia de </a:t>
            </a:r>
            <a:r>
              <a:rPr lang="es-ES" sz="2000" dirty="0" smtClean="0"/>
              <a:t>330Ω</a:t>
            </a:r>
          </a:p>
          <a:p>
            <a:r>
              <a:rPr lang="es-ES" sz="2000" dirty="0" smtClean="0"/>
              <a:t>Otra </a:t>
            </a:r>
            <a:r>
              <a:rPr lang="es-ES" sz="2000" dirty="0"/>
              <a:t>de 10KΩ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la iluminación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</TotalTime>
  <Words>436</Words>
  <Application>Microsoft Office PowerPoint</Application>
  <PresentationFormat>Presentación en pantalla (4:3)</PresentationFormat>
  <Paragraphs>72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Concurrencia</vt:lpstr>
      <vt:lpstr>Diseño de un sistema domótico con Arduino</vt:lpstr>
      <vt:lpstr>INDICE</vt:lpstr>
      <vt:lpstr>Objetivo</vt:lpstr>
      <vt:lpstr>Funcionalidades casa domótica</vt:lpstr>
      <vt:lpstr>Control de las luces </vt:lpstr>
      <vt:lpstr>Conexión de las luces</vt:lpstr>
      <vt:lpstr>Código de las luces I</vt:lpstr>
      <vt:lpstr>Código de las luces II</vt:lpstr>
      <vt:lpstr>Control de la iluminación</vt:lpstr>
      <vt:lpstr>Código del control de la iluminacion</vt:lpstr>
      <vt:lpstr>Código del control de la iluminacion</vt:lpstr>
      <vt:lpstr>Control del servo de la puerta</vt:lpstr>
      <vt:lpstr>Montaje del circuito del control de la puerta</vt:lpstr>
      <vt:lpstr>Código de la puerta</vt:lpstr>
      <vt:lpstr>Código de la puerta</vt:lpstr>
      <vt:lpstr>Control de la apertura de la portada</vt:lpstr>
      <vt:lpstr>Montaje del circuito del control de la portada</vt:lpstr>
      <vt:lpstr>Montaje del código</vt:lpstr>
      <vt:lpstr>Montaje del código</vt:lpstr>
      <vt:lpstr>Control de la apertura de ventanas</vt:lpstr>
      <vt:lpstr>Circuito de las apertura de ventanas</vt:lpstr>
      <vt:lpstr>Código de la apertura de las ventanas I</vt:lpstr>
      <vt:lpstr>Código de la apertura de las ventanas II</vt:lpstr>
      <vt:lpstr>Código de la apertura de las ventanas II</vt:lpstr>
      <vt:lpstr>Conclusión</vt:lpstr>
      <vt:lpstr>Conclusión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David</cp:lastModifiedBy>
  <cp:revision>17</cp:revision>
  <dcterms:created xsi:type="dcterms:W3CDTF">2015-06-22T19:07:22Z</dcterms:created>
  <dcterms:modified xsi:type="dcterms:W3CDTF">2015-06-22T23:00:08Z</dcterms:modified>
</cp:coreProperties>
</file>