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9" autoAdjust="0"/>
    <p:restoredTop sz="94660"/>
  </p:normalViewPr>
  <p:slideViewPr>
    <p:cSldViewPr snapToGrid="0">
      <p:cViewPr varScale="1">
        <p:scale>
          <a:sx n="36" d="100"/>
          <a:sy n="36" d="100"/>
        </p:scale>
        <p:origin x="107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725E8-315C-51D0-E9AB-DE264C89C5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9F86-4A37-24C4-37B8-A76AF006D4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5EAA8-D35A-A189-96EE-FF2CF1324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F75F3F-9CF9-45C3-0194-7C7A4CAAA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EF324-DAB0-A4C4-ADD8-AC5617645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079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532B-1C42-ADE8-F9DF-0189B0725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F90D6E-760F-D3C6-268B-4931EFF934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19A2FF-768B-BCA8-2E34-9171982EE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9BC42-F391-F874-FE2F-26EE25D0B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381E-675A-8AAA-9C1B-B9E0508B2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3754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510267-9D8B-C165-28DD-E655A0BD97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5C44B-6AA3-4142-CEC2-E6CB315A3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BBA5-B0BA-9BDB-C7B5-286C2AF6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1A0A32-57C0-4CAE-B72A-F2F0BFFC6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2EA46-5A59-50C8-1D77-17106B29D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488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A8C44-CF36-3326-EE4C-A7D1360623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B69646-AFFF-0D0A-962D-2E3BE23AB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CA865F-017F-EDF2-4B29-F1E8C3461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EA0368-FE35-7BFA-1D2A-73B063CBB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F03B31-542D-51B0-87BA-A2CFCC24A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025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95CB-939B-E4FC-F64E-8140BC8B4E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97109-1B07-75AD-898A-52C9DDF21C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FC62-955C-4EB3-92AB-9B08D01E4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F2AED-76C9-987E-BDCF-709AD9FCF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5A88-4C9F-2A2E-438B-BF6C8D775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2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20C26-2760-8450-41BA-985E90916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7A307B-6A36-3EAB-45AB-8AB619CAD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51723A-2FD6-56C5-C84A-AADA444055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B0D426-F3C6-C242-8642-C26B50690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A9A5A9-A9E2-E771-33EB-ED2486FF9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4EE3F8-D221-773C-66AB-2865F29B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57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28250-86CA-92B9-6B63-15869499A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99BDA-0660-3F7C-1407-BE7BA09A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DC807D-31A6-A819-7767-3F0D7BB49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376CA2-6BBE-6B7C-4929-C898F643B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91309F-5BFE-AF1D-F80C-4E4A729EA7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E23C7F-CDAB-27B7-69DA-7381BBF72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A957E8-4A27-78F9-2251-96F55819C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D96A24-6079-2E3F-BA2D-70CE6EE1F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43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FEA1E-5872-A9A5-24CC-C2C0ACC17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CDA61-BE83-B474-8BAC-957C8625F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82A17E-F624-C9AE-24CF-805EF711B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71A98-6A05-D053-AA0E-B6F6E88ED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3921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B9E793-CA5B-3C9B-63EF-DC4896A68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171E44-0AAF-246C-9F0D-65ED698A3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DFAF7-DAB0-0DE8-7CB9-9C0D97C9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28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9739-94D8-DA7D-E2EB-6A6FFB41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83C7B-0118-708D-3D0C-8526033E59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B85AE7-63EB-7007-4D20-99E70C7D30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F0A2FD-5A01-2CCA-5C53-0ED5BC4C95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7D1845-511D-9E39-3E6F-1E3A0CA91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260C12-DE9F-E244-177E-ACB5882AB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861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AF44-94BB-89A4-98CA-CF0A94A98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44FF60-F232-9F29-82F3-9315D33AA4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7DDD18-6840-94E5-9983-5532F5A64E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A2F46-4662-9F66-1C78-EFD3A2946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169A93-FAA4-8136-C388-326E6230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C82C4-C1B4-00B2-D4BA-73B20D17A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65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854BCD-A4A9-1980-4AF2-301FA600B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D373A-BD43-D155-7CEC-339C112A8A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92B21-2879-2210-CE60-A1D818611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B96089-ED93-4F0F-BE26-FFE9BA1EA996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07E710-1784-9EE2-0128-D32880D9F5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59AA4-7CF0-B886-99E1-8FCDC65AC5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49A8AF-ABFB-4DE7-9E31-79B1E66746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47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BE016-87F2-F105-0B7D-533DB823BC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6B7940-311C-1709-B95C-B734B0412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02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1EF211-B6F1-52B4-E138-34EFE551A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0522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6323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dismukes</dc:creator>
  <cp:lastModifiedBy>david dismukes</cp:lastModifiedBy>
  <cp:revision>1</cp:revision>
  <dcterms:created xsi:type="dcterms:W3CDTF">2025-04-29T09:31:44Z</dcterms:created>
  <dcterms:modified xsi:type="dcterms:W3CDTF">2025-04-29T09:32:06Z</dcterms:modified>
</cp:coreProperties>
</file>