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72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9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81E9-DD0C-E44D-8882-765ACBDC94CF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0831-2EDB-324B-908C-A57852C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87248" y="580833"/>
            <a:ext cx="3659580" cy="3460915"/>
            <a:chOff x="3360773" y="392361"/>
            <a:chExt cx="2366377" cy="2237915"/>
          </a:xfrm>
        </p:grpSpPr>
        <p:grpSp>
          <p:nvGrpSpPr>
            <p:cNvPr id="5" name="Group 4"/>
            <p:cNvGrpSpPr/>
            <p:nvPr/>
          </p:nvGrpSpPr>
          <p:grpSpPr>
            <a:xfrm>
              <a:off x="4229114" y="2083597"/>
              <a:ext cx="245871" cy="232478"/>
              <a:chOff x="660702" y="3566963"/>
              <a:chExt cx="245871" cy="232478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60702" y="3566963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15619" y="3624494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77145" y="3606817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995711" y="885097"/>
              <a:ext cx="245871" cy="232478"/>
              <a:chOff x="1919368" y="4291802"/>
              <a:chExt cx="245871" cy="23247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919368" y="4291802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074285" y="4349333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044070" y="4422937"/>
                <a:ext cx="76305" cy="74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012317" y="4295742"/>
                <a:ext cx="76305" cy="746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935811" y="4331656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42832" y="668526"/>
              <a:ext cx="245871" cy="232478"/>
              <a:chOff x="1379581" y="4136664"/>
              <a:chExt cx="245871" cy="232478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379581" y="4136664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534498" y="4194195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504283" y="4267799"/>
                <a:ext cx="76305" cy="74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396024" y="4176518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83108" y="1820339"/>
              <a:ext cx="245871" cy="232478"/>
              <a:chOff x="1060271" y="4590869"/>
              <a:chExt cx="245871" cy="23247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60271" y="4590869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15188" y="4648400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184973" y="4722004"/>
                <a:ext cx="76305" cy="7463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153220" y="4594809"/>
                <a:ext cx="76305" cy="746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76714" y="4630723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90081" y="1811753"/>
              <a:ext cx="245871" cy="232478"/>
              <a:chOff x="1450752" y="4912346"/>
              <a:chExt cx="245871" cy="23247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450752" y="4912346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05669" y="4969877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575454" y="5043481"/>
                <a:ext cx="76305" cy="7463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543701" y="4916286"/>
                <a:ext cx="76305" cy="746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487279" y="5042548"/>
                <a:ext cx="76305" cy="74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467195" y="4952200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03202" y="1003122"/>
              <a:ext cx="245871" cy="232478"/>
              <a:chOff x="1919368" y="4291802"/>
              <a:chExt cx="245871" cy="2324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919368" y="4291802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074285" y="4349333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044070" y="4422937"/>
                <a:ext cx="76305" cy="74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12317" y="4295742"/>
                <a:ext cx="76305" cy="746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935811" y="4331656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114449" y="1130402"/>
              <a:ext cx="245871" cy="232478"/>
              <a:chOff x="1919368" y="4291802"/>
              <a:chExt cx="245871" cy="2324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919368" y="4291802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74285" y="4349333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044070" y="4422937"/>
                <a:ext cx="76305" cy="74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12317" y="4295742"/>
                <a:ext cx="76305" cy="746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935811" y="4331656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847628" y="1297597"/>
              <a:ext cx="245871" cy="232478"/>
              <a:chOff x="1919368" y="4291802"/>
              <a:chExt cx="245871" cy="23247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919368" y="4291802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74285" y="4349333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044070" y="4422937"/>
                <a:ext cx="76305" cy="74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12317" y="4295742"/>
                <a:ext cx="76305" cy="74636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935811" y="4331656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818711" y="839924"/>
              <a:ext cx="245871" cy="232478"/>
              <a:chOff x="1573513" y="4577208"/>
              <a:chExt cx="245871" cy="23247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573513" y="4577208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728430" y="4634739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98215" y="4708343"/>
                <a:ext cx="76305" cy="74636"/>
              </a:xfrm>
              <a:prstGeom prst="ellipse">
                <a:avLst/>
              </a:prstGeom>
              <a:solidFill>
                <a:srgbClr val="9BBB59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666462" y="4581148"/>
                <a:ext cx="76305" cy="74636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589956" y="4617062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23818" y="1124045"/>
              <a:ext cx="245871" cy="232478"/>
              <a:chOff x="1573513" y="4577208"/>
              <a:chExt cx="245871" cy="23247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573513" y="4577208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28430" y="4634739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98215" y="4708343"/>
                <a:ext cx="76305" cy="74636"/>
              </a:xfrm>
              <a:prstGeom prst="ellipse">
                <a:avLst/>
              </a:prstGeom>
              <a:solidFill>
                <a:srgbClr val="9BBB59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66462" y="4581148"/>
                <a:ext cx="76305" cy="74636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589956" y="4617062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63032" y="2019020"/>
              <a:ext cx="245871" cy="232478"/>
              <a:chOff x="1450752" y="4912346"/>
              <a:chExt cx="245871" cy="23247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450752" y="4912346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05669" y="4969877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575454" y="5043481"/>
                <a:ext cx="76305" cy="7463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543701" y="4916286"/>
                <a:ext cx="76305" cy="746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487279" y="5042548"/>
                <a:ext cx="76305" cy="74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467195" y="4952200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3650779" y="755218"/>
              <a:ext cx="809249" cy="100280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60773" y="482550"/>
              <a:ext cx="103679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Sample 1</a:t>
              </a:r>
              <a:endParaRPr lang="en-US" sz="1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585499" y="614725"/>
              <a:ext cx="745655" cy="109463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  <a:scene3d>
              <a:camera prst="orthographicFront">
                <a:rot lat="0" lon="0" rev="19199999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948378" y="1693300"/>
              <a:ext cx="1114453" cy="639616"/>
            </a:xfrm>
            <a:prstGeom prst="ellipse">
              <a:avLst/>
            </a:prstGeom>
            <a:noFill/>
            <a:ln>
              <a:solidFill>
                <a:srgbClr val="000000"/>
              </a:solidFill>
              <a:prstDash val="sysDash"/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91333" y="520079"/>
              <a:ext cx="245871" cy="232478"/>
              <a:chOff x="1379581" y="4161246"/>
              <a:chExt cx="245871" cy="23247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379581" y="4161246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534498" y="4218777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504283" y="4292381"/>
                <a:ext cx="76305" cy="74636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396024" y="4201100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701954" y="1735198"/>
              <a:ext cx="245871" cy="232478"/>
              <a:chOff x="660702" y="3566963"/>
              <a:chExt cx="245871" cy="23247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60702" y="3566963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15619" y="3624494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77145" y="3606817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90357" y="392361"/>
              <a:ext cx="103679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Sample 2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15218" y="2322498"/>
              <a:ext cx="103679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Sample 3</a:t>
              </a:r>
              <a:endParaRPr lang="en-US" sz="1400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051022" y="1589463"/>
              <a:ext cx="245871" cy="232478"/>
              <a:chOff x="1450752" y="4912346"/>
              <a:chExt cx="245871" cy="23247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50752" y="4912346"/>
                <a:ext cx="245871" cy="23247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05669" y="4969877"/>
                <a:ext cx="76305" cy="7463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575454" y="5043481"/>
                <a:ext cx="76305" cy="7463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43701" y="4916286"/>
                <a:ext cx="76305" cy="7463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487279" y="5042548"/>
                <a:ext cx="76305" cy="7463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467195" y="4952200"/>
                <a:ext cx="76305" cy="746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5286331" y="1369096"/>
              <a:ext cx="245872" cy="2376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38456" y="2654813"/>
            <a:ext cx="380237" cy="359525"/>
            <a:chOff x="4305201" y="1874607"/>
            <a:chExt cx="380237" cy="359525"/>
          </a:xfrm>
        </p:grpSpPr>
        <p:sp>
          <p:nvSpPr>
            <p:cNvPr id="105" name="Oval 104"/>
            <p:cNvSpPr/>
            <p:nvPr/>
          </p:nvSpPr>
          <p:spPr>
            <a:xfrm>
              <a:off x="4305201" y="1874607"/>
              <a:ext cx="380237" cy="359525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44779" y="1963578"/>
              <a:ext cx="118005" cy="1154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8051" y="2077406"/>
              <a:ext cx="118005" cy="11542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448946" y="1880700"/>
              <a:ext cx="118005" cy="11542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330630" y="1936241"/>
              <a:ext cx="118005" cy="115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97797" y="1627418"/>
            <a:ext cx="380237" cy="359525"/>
            <a:chOff x="4305201" y="1874607"/>
            <a:chExt cx="380237" cy="359525"/>
          </a:xfrm>
        </p:grpSpPr>
        <p:sp>
          <p:nvSpPr>
            <p:cNvPr id="110" name="Oval 109"/>
            <p:cNvSpPr/>
            <p:nvPr/>
          </p:nvSpPr>
          <p:spPr>
            <a:xfrm>
              <a:off x="4305201" y="1874607"/>
              <a:ext cx="380237" cy="359525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4544779" y="1963578"/>
              <a:ext cx="118005" cy="1154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8051" y="2077406"/>
              <a:ext cx="118005" cy="11542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448946" y="1880700"/>
              <a:ext cx="118005" cy="11542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330630" y="1936241"/>
              <a:ext cx="118005" cy="115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72833" y="1326143"/>
            <a:ext cx="380237" cy="359525"/>
            <a:chOff x="4305201" y="1874607"/>
            <a:chExt cx="380237" cy="359525"/>
          </a:xfrm>
        </p:grpSpPr>
        <p:sp>
          <p:nvSpPr>
            <p:cNvPr id="115" name="Oval 114"/>
            <p:cNvSpPr/>
            <p:nvPr/>
          </p:nvSpPr>
          <p:spPr>
            <a:xfrm>
              <a:off x="4305201" y="1874607"/>
              <a:ext cx="380237" cy="359525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44779" y="1963578"/>
              <a:ext cx="118005" cy="1154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8051" y="2077406"/>
              <a:ext cx="118005" cy="11542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448946" y="1880700"/>
              <a:ext cx="118005" cy="11542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4330630" y="1936241"/>
              <a:ext cx="118005" cy="115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78230" y="2163406"/>
            <a:ext cx="380237" cy="359525"/>
            <a:chOff x="4998930" y="3248846"/>
            <a:chExt cx="380237" cy="359525"/>
          </a:xfrm>
        </p:grpSpPr>
        <p:sp>
          <p:nvSpPr>
            <p:cNvPr id="120" name="Oval 119"/>
            <p:cNvSpPr/>
            <p:nvPr/>
          </p:nvSpPr>
          <p:spPr>
            <a:xfrm>
              <a:off x="4998930" y="3248846"/>
              <a:ext cx="380237" cy="359525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238508" y="3337817"/>
              <a:ext cx="118005" cy="1154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191780" y="3451645"/>
              <a:ext cx="118005" cy="11542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142675" y="3254939"/>
              <a:ext cx="118005" cy="1154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5055419" y="3450202"/>
              <a:ext cx="118005" cy="1154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24359" y="3310480"/>
              <a:ext cx="118005" cy="115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091282" y="2045277"/>
            <a:ext cx="380237" cy="359525"/>
            <a:chOff x="4998930" y="3248846"/>
            <a:chExt cx="380237" cy="359525"/>
          </a:xfrm>
        </p:grpSpPr>
        <p:sp>
          <p:nvSpPr>
            <p:cNvPr id="127" name="Oval 126"/>
            <p:cNvSpPr/>
            <p:nvPr/>
          </p:nvSpPr>
          <p:spPr>
            <a:xfrm>
              <a:off x="4998930" y="3248846"/>
              <a:ext cx="380237" cy="359525"/>
            </a:xfrm>
            <a:prstGeom prst="ellipse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238508" y="3337817"/>
              <a:ext cx="118005" cy="1154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191780" y="3451645"/>
              <a:ext cx="118005" cy="11542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142675" y="3254939"/>
              <a:ext cx="118005" cy="1154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055419" y="3450202"/>
              <a:ext cx="118005" cy="11542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024359" y="3310480"/>
              <a:ext cx="118005" cy="115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2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Liu</dc:creator>
  <cp:lastModifiedBy>David Liu</cp:lastModifiedBy>
  <cp:revision>2</cp:revision>
  <dcterms:created xsi:type="dcterms:W3CDTF">2017-04-07T21:40:10Z</dcterms:created>
  <dcterms:modified xsi:type="dcterms:W3CDTF">2017-04-30T14:49:59Z</dcterms:modified>
</cp:coreProperties>
</file>