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7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AB5A-FA54-E648-873D-576358B8AFD4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2C66F-59CD-CA4E-96E1-817949442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2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AB5A-FA54-E648-873D-576358B8AFD4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2C66F-59CD-CA4E-96E1-817949442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3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AB5A-FA54-E648-873D-576358B8AFD4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2C66F-59CD-CA4E-96E1-817949442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AB5A-FA54-E648-873D-576358B8AFD4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2C66F-59CD-CA4E-96E1-817949442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AB5A-FA54-E648-873D-576358B8AFD4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2C66F-59CD-CA4E-96E1-817949442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2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AB5A-FA54-E648-873D-576358B8AFD4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2C66F-59CD-CA4E-96E1-817949442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AB5A-FA54-E648-873D-576358B8AFD4}" type="datetimeFigureOut">
              <a:rPr lang="en-US" smtClean="0"/>
              <a:t>4/7/17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2C66F-59CD-CA4E-96E1-817949442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8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AB5A-FA54-E648-873D-576358B8AFD4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2C66F-59CD-CA4E-96E1-817949442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0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AB5A-FA54-E648-873D-576358B8AFD4}" type="datetimeFigureOut">
              <a:rPr lang="en-US" smtClean="0"/>
              <a:t>4/7/17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2C66F-59CD-CA4E-96E1-817949442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8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AB5A-FA54-E648-873D-576358B8AFD4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2C66F-59CD-CA4E-96E1-817949442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7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AB5A-FA54-E648-873D-576358B8AFD4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2C66F-59CD-CA4E-96E1-817949442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0AB5A-FA54-E648-873D-576358B8AFD4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2C66F-59CD-CA4E-96E1-817949442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0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989" y="806662"/>
            <a:ext cx="5056291" cy="3924678"/>
            <a:chOff x="358246" y="72085"/>
            <a:chExt cx="3671993" cy="2778131"/>
          </a:xfrm>
        </p:grpSpPr>
        <p:sp>
          <p:nvSpPr>
            <p:cNvPr id="5" name="Isosceles Triangle 4"/>
            <p:cNvSpPr/>
            <p:nvPr/>
          </p:nvSpPr>
          <p:spPr>
            <a:xfrm>
              <a:off x="358246" y="823698"/>
              <a:ext cx="3671993" cy="2026518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479036" y="1577048"/>
              <a:ext cx="1610522" cy="1273168"/>
            </a:xfrm>
            <a:prstGeom prst="triangle">
              <a:avLst>
                <a:gd name="adj" fmla="val 68591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381282" y="1268173"/>
              <a:ext cx="1546101" cy="1577523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2381282" y="1825655"/>
              <a:ext cx="1546101" cy="1020041"/>
            </a:xfrm>
            <a:prstGeom prst="triangle">
              <a:avLst>
                <a:gd name="adj" fmla="val 12901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736716" y="1935548"/>
              <a:ext cx="644210" cy="914571"/>
            </a:xfrm>
            <a:prstGeom prst="triangle">
              <a:avLst>
                <a:gd name="adj" fmla="val 100000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1501716" y="2001687"/>
              <a:ext cx="587843" cy="848529"/>
            </a:xfrm>
            <a:prstGeom prst="triangle">
              <a:avLst>
                <a:gd name="adj" fmla="val 12820"/>
              </a:avLst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743649" y="2300266"/>
              <a:ext cx="797209" cy="545429"/>
            </a:xfrm>
            <a:prstGeom prst="triangle">
              <a:avLst>
                <a:gd name="adj" fmla="val 12901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809683" y="2434111"/>
              <a:ext cx="233526" cy="211190"/>
              <a:chOff x="3748475" y="3352761"/>
              <a:chExt cx="313610" cy="296527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3748475" y="3352761"/>
                <a:ext cx="313610" cy="296527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946073" y="3426142"/>
                <a:ext cx="97327" cy="9519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907533" y="3520025"/>
                <a:ext cx="97327" cy="95199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867032" y="3357787"/>
                <a:ext cx="97327" cy="9519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795066" y="3518834"/>
                <a:ext cx="97327" cy="951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769448" y="3403595"/>
                <a:ext cx="97327" cy="951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554291" y="1951930"/>
              <a:ext cx="233526" cy="211190"/>
              <a:chOff x="3748475" y="3352761"/>
              <a:chExt cx="313610" cy="296527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3748475" y="3352761"/>
                <a:ext cx="313610" cy="296527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946073" y="3426142"/>
                <a:ext cx="97327" cy="9519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907533" y="3520025"/>
                <a:ext cx="97327" cy="95199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867032" y="3357787"/>
                <a:ext cx="97327" cy="9519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769448" y="3403595"/>
                <a:ext cx="97327" cy="951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388571" y="1490059"/>
              <a:ext cx="233526" cy="211190"/>
              <a:chOff x="3748475" y="3352761"/>
              <a:chExt cx="313610" cy="296527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748475" y="3352761"/>
                <a:ext cx="313610" cy="296527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946073" y="3426142"/>
                <a:ext cx="97327" cy="9519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907533" y="3520025"/>
                <a:ext cx="97327" cy="95199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769448" y="3403595"/>
                <a:ext cx="97327" cy="951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072479" y="907178"/>
              <a:ext cx="233526" cy="211190"/>
              <a:chOff x="3748475" y="3352761"/>
              <a:chExt cx="313610" cy="296527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748475" y="3352761"/>
                <a:ext cx="313610" cy="296527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946073" y="3426142"/>
                <a:ext cx="97327" cy="9519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769448" y="3403595"/>
                <a:ext cx="97327" cy="951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21994" y="1711984"/>
              <a:ext cx="233526" cy="211190"/>
              <a:chOff x="3748475" y="3352761"/>
              <a:chExt cx="313610" cy="296527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3748475" y="3352761"/>
                <a:ext cx="313610" cy="296527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946073" y="3426142"/>
                <a:ext cx="97327" cy="9519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907533" y="3520025"/>
                <a:ext cx="97327" cy="9519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769448" y="3403595"/>
                <a:ext cx="97327" cy="951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551102" y="2287845"/>
              <a:ext cx="233526" cy="211190"/>
              <a:chOff x="3748475" y="3352761"/>
              <a:chExt cx="313610" cy="29652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3748475" y="3352761"/>
                <a:ext cx="313610" cy="296527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946073" y="3426142"/>
                <a:ext cx="97327" cy="9519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907533" y="3520025"/>
                <a:ext cx="97327" cy="95199"/>
              </a:xfrm>
              <a:prstGeom prst="ellipse">
                <a:avLst/>
              </a:prstGeom>
              <a:solidFill>
                <a:srgbClr val="9BBB59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867032" y="3357787"/>
                <a:ext cx="97327" cy="95199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769448" y="3403595"/>
                <a:ext cx="97327" cy="951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136923" y="2222921"/>
              <a:ext cx="233526" cy="211190"/>
              <a:chOff x="3748475" y="3352761"/>
              <a:chExt cx="313610" cy="296527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3748475" y="3352761"/>
                <a:ext cx="313610" cy="296527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946073" y="3426142"/>
                <a:ext cx="97327" cy="9519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907533" y="3520025"/>
                <a:ext cx="97327" cy="9519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867032" y="3357787"/>
                <a:ext cx="97327" cy="95199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69448" y="3403595"/>
                <a:ext cx="97327" cy="951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2079300" y="76768"/>
              <a:ext cx="233526" cy="2257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endCxn id="5" idx="0"/>
            </p:cNvCxnSpPr>
            <p:nvPr/>
          </p:nvCxnSpPr>
          <p:spPr>
            <a:xfrm>
              <a:off x="2193987" y="679456"/>
              <a:ext cx="256" cy="144242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90548" y="72085"/>
              <a:ext cx="972511" cy="22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Normal cell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4671" y="896593"/>
              <a:ext cx="1589113" cy="22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Founder clone</a:t>
              </a:r>
              <a:endParaRPr lang="en-US" sz="14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662521" y="1023869"/>
              <a:ext cx="3347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9" idx="4"/>
            </p:cNvCxnSpPr>
            <p:nvPr/>
          </p:nvCxnSpPr>
          <p:spPr>
            <a:xfrm flipH="1">
              <a:off x="2193987" y="302510"/>
              <a:ext cx="2077" cy="151204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723938" y="190674"/>
              <a:ext cx="3347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2079300" y="446913"/>
              <a:ext cx="233526" cy="220806"/>
              <a:chOff x="3748475" y="3352761"/>
              <a:chExt cx="313610" cy="29652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748475" y="3352761"/>
                <a:ext cx="313610" cy="296527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769448" y="3403595"/>
                <a:ext cx="97327" cy="951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>
            <a:off x="2802197" y="2638910"/>
            <a:ext cx="218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Subclones</a:t>
            </a:r>
            <a:endParaRPr lang="en-US" sz="140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3586643" y="1424389"/>
            <a:ext cx="4705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114610" y="1270500"/>
            <a:ext cx="218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Mutation (SNV)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1043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Liu</dc:creator>
  <cp:lastModifiedBy>David Liu</cp:lastModifiedBy>
  <cp:revision>1</cp:revision>
  <dcterms:created xsi:type="dcterms:W3CDTF">2017-04-07T21:36:18Z</dcterms:created>
  <dcterms:modified xsi:type="dcterms:W3CDTF">2017-04-07T21:40:01Z</dcterms:modified>
</cp:coreProperties>
</file>