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13CC-6414-A744-BE12-B45E2AE20C85}" type="datetimeFigureOut">
              <a:rPr lang="en-US" smtClean="0"/>
              <a:t>6/18/17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9F5-A5EB-0849-9551-2F353E83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9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13CC-6414-A744-BE12-B45E2AE20C85}" type="datetimeFigureOut">
              <a:rPr lang="en-US" smtClean="0"/>
              <a:t>6/18/17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9F5-A5EB-0849-9551-2F353E83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13CC-6414-A744-BE12-B45E2AE20C85}" type="datetimeFigureOut">
              <a:rPr lang="en-US" smtClean="0"/>
              <a:t>6/18/17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9F5-A5EB-0849-9551-2F353E83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5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13CC-6414-A744-BE12-B45E2AE20C85}" type="datetimeFigureOut">
              <a:rPr lang="en-US" smtClean="0"/>
              <a:t>6/18/17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9F5-A5EB-0849-9551-2F353E83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13CC-6414-A744-BE12-B45E2AE20C85}" type="datetimeFigureOut">
              <a:rPr lang="en-US" smtClean="0"/>
              <a:t>6/18/17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9F5-A5EB-0849-9551-2F353E83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9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13CC-6414-A744-BE12-B45E2AE20C85}" type="datetimeFigureOut">
              <a:rPr lang="en-US" smtClean="0"/>
              <a:t>6/18/17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9F5-A5EB-0849-9551-2F353E83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6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13CC-6414-A744-BE12-B45E2AE20C85}" type="datetimeFigureOut">
              <a:rPr lang="en-US" smtClean="0"/>
              <a:t>6/18/17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9F5-A5EB-0849-9551-2F353E83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9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13CC-6414-A744-BE12-B45E2AE20C85}" type="datetimeFigureOut">
              <a:rPr lang="en-US" smtClean="0"/>
              <a:t>6/18/17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9F5-A5EB-0849-9551-2F353E83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13CC-6414-A744-BE12-B45E2AE20C85}" type="datetimeFigureOut">
              <a:rPr lang="en-US" smtClean="0"/>
              <a:t>6/18/17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9F5-A5EB-0849-9551-2F353E83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9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13CC-6414-A744-BE12-B45E2AE20C85}" type="datetimeFigureOut">
              <a:rPr lang="en-US" smtClean="0"/>
              <a:t>6/18/17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9F5-A5EB-0849-9551-2F353E83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4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13CC-6414-A744-BE12-B45E2AE20C85}" type="datetimeFigureOut">
              <a:rPr lang="en-US" smtClean="0"/>
              <a:t>6/18/17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9F5-A5EB-0849-9551-2F353E83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4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413CC-6414-A744-BE12-B45E2AE20C85}" type="datetimeFigureOut">
              <a:rPr lang="en-US" smtClean="0"/>
              <a:t>6/18/17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9F5-A5EB-0849-9551-2F353E83A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2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IMU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//TODO: Plan, Actual,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1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on an Arduino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0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IMU?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IMU, also known as an </a:t>
            </a:r>
            <a:r>
              <a:rPr lang="en-US" b="1" dirty="0" smtClean="0"/>
              <a:t>I</a:t>
            </a:r>
            <a:r>
              <a:rPr lang="en-US" dirty="0" smtClean="0"/>
              <a:t>nertial </a:t>
            </a:r>
            <a:r>
              <a:rPr lang="en-US" b="1" dirty="0" smtClean="0"/>
              <a:t>M</a:t>
            </a:r>
            <a:r>
              <a:rPr lang="en-US" dirty="0" smtClean="0"/>
              <a:t>easurement </a:t>
            </a:r>
            <a:r>
              <a:rPr lang="en-US" b="1" dirty="0" smtClean="0"/>
              <a:t>U</a:t>
            </a:r>
            <a:r>
              <a:rPr lang="en-US" dirty="0" smtClean="0"/>
              <a:t>nit, is an electronic component </a:t>
            </a:r>
            <a:r>
              <a:rPr lang="en-US" dirty="0" smtClean="0"/>
              <a:t>that measures intrinsic properties related to orientation.</a:t>
            </a:r>
          </a:p>
          <a:p>
            <a:r>
              <a:rPr lang="en-US" dirty="0" smtClean="0"/>
              <a:t>Generates rates of change </a:t>
            </a:r>
            <a:r>
              <a:rPr lang="en-US" dirty="0" err="1" smtClean="0"/>
              <a:t>w.r.t</a:t>
            </a:r>
            <a:r>
              <a:rPr lang="en-US" dirty="0" smtClean="0"/>
              <a:t>. acceleration, gyroscopic, &amp; magnetic data in the (</a:t>
            </a:r>
            <a:r>
              <a:rPr lang="en-US" dirty="0" err="1" smtClean="0"/>
              <a:t>x,y,z</a:t>
            </a:r>
            <a:r>
              <a:rPr lang="en-US" dirty="0" smtClean="0"/>
              <a:t>) axes.</a:t>
            </a:r>
          </a:p>
          <a:p>
            <a:r>
              <a:rPr lang="en-US" dirty="0" smtClean="0"/>
              <a:t>Quaternion mathematics can be applie</a:t>
            </a:r>
            <a:r>
              <a:rPr lang="en-US" dirty="0" smtClean="0"/>
              <a:t>d to produce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8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an IMU?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IMU integrates into the rocket avionics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9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IMU procurement &amp;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Procurement was performed by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IMU </a:t>
            </a:r>
            <a:r>
              <a:rPr lang="en-US" dirty="0"/>
              <a:t>S</a:t>
            </a:r>
            <a:r>
              <a:rPr lang="en-US" dirty="0" smtClean="0"/>
              <a:t>oftware Development Pt.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7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IMU Software development Pt.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6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IMU software meets performance quality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2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IMU software meets correctness quality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6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123</Words>
  <Application>Microsoft Macintosh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IMU Development</vt:lpstr>
      <vt:lpstr>What is an IMU?</vt:lpstr>
      <vt:lpstr>Why do we need an IMU?</vt:lpstr>
      <vt:lpstr>How the IMU integrates into the rocket avionics package</vt:lpstr>
      <vt:lpstr>IMU procurement &amp; selection</vt:lpstr>
      <vt:lpstr>IMU Software Development Pt. 1</vt:lpstr>
      <vt:lpstr>IMU Software development Pt. 2</vt:lpstr>
      <vt:lpstr>How the IMU software meets performance quality metrics</vt:lpstr>
      <vt:lpstr>How the IMU software meets correctness quality metrics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IMU Development</dc:title>
  <dc:creator>Microsoft Office User</dc:creator>
  <cp:lastModifiedBy>Microsoft Office User</cp:lastModifiedBy>
  <cp:revision>7</cp:revision>
  <dcterms:created xsi:type="dcterms:W3CDTF">2017-06-17T21:44:00Z</dcterms:created>
  <dcterms:modified xsi:type="dcterms:W3CDTF">2017-06-18T01:53:45Z</dcterms:modified>
</cp:coreProperties>
</file>