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01" autoAdjust="0"/>
  </p:normalViewPr>
  <p:slideViewPr>
    <p:cSldViewPr snapToGrid="0">
      <p:cViewPr varScale="1">
        <p:scale>
          <a:sx n="103" d="100"/>
          <a:sy n="103" d="100"/>
        </p:scale>
        <p:origin x="-7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 smtClean="0"/>
              <a:t>LibEr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/>
              <a:t>E-Commerce Book Store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70764"/>
            <a:ext cx="8825658" cy="989214"/>
          </a:xfrm>
        </p:spPr>
        <p:txBody>
          <a:bodyPr>
            <a:normAutofit/>
          </a:bodyPr>
          <a:lstStyle/>
          <a:p>
            <a:pPr algn="ctr"/>
            <a:r>
              <a:rPr lang="en-CA" sz="3200" spc="300" dirty="0"/>
              <a:t>Scott </a:t>
            </a:r>
            <a:r>
              <a:rPr lang="en-CA" sz="3200" spc="300" dirty="0" smtClean="0"/>
              <a:t>Pelletier   &amp;</a:t>
            </a:r>
            <a:r>
              <a:rPr lang="en-CA" sz="3200" spc="300" dirty="0"/>
              <a:t> </a:t>
            </a:r>
            <a:r>
              <a:rPr lang="en-CA" sz="3200" spc="300" dirty="0" smtClean="0"/>
              <a:t>  </a:t>
            </a:r>
            <a:r>
              <a:rPr lang="en-CA" sz="3200" spc="300" dirty="0" err="1" smtClean="0"/>
              <a:t>Dongguo</a:t>
            </a:r>
            <a:r>
              <a:rPr lang="en-CA" sz="3200" spc="300" dirty="0" smtClean="0"/>
              <a:t> </a:t>
            </a:r>
            <a:r>
              <a:rPr lang="en-CA" sz="3200" spc="300" dirty="0"/>
              <a:t>Wu</a:t>
            </a:r>
            <a:endParaRPr lang="en-US" sz="3200" spc="300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52" y="473530"/>
            <a:ext cx="4857819" cy="573132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Extra columns for sorting and categorization </a:t>
            </a:r>
          </a:p>
          <a:p>
            <a:endParaRPr lang="en-US" dirty="0"/>
          </a:p>
          <a:p>
            <a:r>
              <a:rPr lang="en-US" dirty="0" smtClean="0"/>
              <a:t>Blob image storage*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Database Structure:</a:t>
            </a:r>
            <a:br>
              <a:rPr lang="en-US" dirty="0" smtClean="0"/>
            </a:br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Persistent cart for registered users</a:t>
            </a:r>
          </a:p>
          <a:p>
            <a:endParaRPr lang="en-US" dirty="0"/>
          </a:p>
          <a:p>
            <a:r>
              <a:rPr lang="en-US" dirty="0" smtClean="0"/>
              <a:t>Transitory cart for unregistered users</a:t>
            </a:r>
          </a:p>
          <a:p>
            <a:endParaRPr lang="en-US" dirty="0"/>
          </a:p>
          <a:p>
            <a:r>
              <a:rPr lang="en-US" dirty="0" smtClean="0"/>
              <a:t>Items will reflect seller edits up until time of sale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28" y="1820635"/>
            <a:ext cx="4956240" cy="3366504"/>
          </a:xfrm>
        </p:spPr>
      </p:pic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User Cart</a:t>
            </a:r>
            <a:br>
              <a:rPr lang="en-US" dirty="0" smtClean="0"/>
            </a:br>
            <a:r>
              <a:rPr lang="en-US" dirty="0" smtClean="0"/>
              <a:t>Cart.html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Main Page:</a:t>
            </a:r>
            <a:br>
              <a:rPr lang="en-US" dirty="0" smtClean="0"/>
            </a:br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Bootstrap:</a:t>
            </a:r>
            <a:br>
              <a:rPr lang="en-US" dirty="0" smtClean="0"/>
            </a:br>
            <a:r>
              <a:rPr lang="en-US" dirty="0" smtClean="0"/>
              <a:t>Columniation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4616" y="360219"/>
            <a:ext cx="6446802" cy="6012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class="row"&gt;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/>
              <a:t>div class="col-sm-4"&gt;</a:t>
            </a:r>
          </a:p>
          <a:p>
            <a:pPr marL="0" lvl="3" indent="0">
              <a:buNone/>
            </a:pPr>
            <a:r>
              <a:rPr lang="en-US" sz="2400" dirty="0" smtClean="0"/>
              <a:t>		&lt;!-- </a:t>
            </a:r>
            <a:r>
              <a:rPr lang="en-US" sz="2400" dirty="0"/>
              <a:t>--&gt;</a:t>
            </a:r>
          </a:p>
          <a:p>
            <a:pPr marL="0" indent="0">
              <a:buNone/>
            </a:pPr>
            <a:r>
              <a:rPr lang="en-US" sz="2400" dirty="0" smtClean="0"/>
              <a:t>	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/>
              <a:t>div class="col-sm-6"&gt;</a:t>
            </a:r>
          </a:p>
          <a:p>
            <a:pPr marL="0" lvl="3" indent="0">
              <a:buNone/>
            </a:pPr>
            <a:r>
              <a:rPr lang="en-US" sz="2400" dirty="0" smtClean="0"/>
              <a:t>		&lt;!-- --&gt;</a:t>
            </a:r>
          </a:p>
          <a:p>
            <a:pPr marL="0" indent="0">
              <a:buNone/>
            </a:pPr>
            <a:r>
              <a:rPr lang="en-US" sz="2400" dirty="0" smtClean="0"/>
              <a:t>	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&lt;div class="col-sm-4"&gt;</a:t>
            </a:r>
          </a:p>
          <a:p>
            <a:pPr marL="0" lvl="2" indent="0">
              <a:buNone/>
            </a:pPr>
            <a:r>
              <a:rPr lang="en-US" sz="2400" dirty="0" smtClean="0"/>
              <a:t>		&lt;!-- --&gt;</a:t>
            </a:r>
          </a:p>
          <a:p>
            <a:pPr marL="0" indent="0">
              <a:buNone/>
            </a:pPr>
            <a:r>
              <a:rPr lang="en-US" sz="2400" dirty="0" smtClean="0"/>
              <a:t>	&lt;/</a:t>
            </a:r>
            <a:r>
              <a:rPr lang="en-US" sz="2400" dirty="0"/>
              <a:t>div&gt;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div&gt;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4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Still to 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Google Analytics</a:t>
            </a:r>
            <a:endParaRPr lang="en-CA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7" y="3085125"/>
            <a:ext cx="2857899" cy="26006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PayPal Checkout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81" y="3007924"/>
            <a:ext cx="3180556" cy="1998402"/>
          </a:xfrm>
        </p:spPr>
      </p:pic>
    </p:spTree>
    <p:extLst>
      <p:ext uri="{BB962C8B-B14F-4D97-AF65-F5344CB8AC3E}">
        <p14:creationId xmlns:p14="http://schemas.microsoft.com/office/powerpoint/2010/main" val="214038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1091</TotalTime>
  <Words>64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LibEr  E-Commerce Book Store </vt:lpstr>
      <vt:lpstr>Database Structure: Items</vt:lpstr>
      <vt:lpstr>Database Structure: Cart</vt:lpstr>
      <vt:lpstr>User Cart Cart.html</vt:lpstr>
      <vt:lpstr>Main Page: index.html</vt:lpstr>
      <vt:lpstr>Bootstrap: Columniation</vt:lpstr>
      <vt:lpstr>Pagination</vt:lpstr>
      <vt:lpstr>DeweyDecimalClass</vt:lpstr>
      <vt:lpstr>Still to Come</vt:lpstr>
    </vt:vector>
  </TitlesOfParts>
  <Company>John Abbott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Hewlett-Packard Company</cp:lastModifiedBy>
  <cp:revision>19</cp:revision>
  <dcterms:created xsi:type="dcterms:W3CDTF">2019-01-23T14:35:26Z</dcterms:created>
  <dcterms:modified xsi:type="dcterms:W3CDTF">2019-01-25T03:26:47Z</dcterms:modified>
</cp:coreProperties>
</file>