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 smtClean="0"/>
              <a:t>LibEr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/>
              <a:t>E-Commerce Book Store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70764"/>
            <a:ext cx="8825658" cy="989214"/>
          </a:xfrm>
        </p:spPr>
        <p:txBody>
          <a:bodyPr>
            <a:normAutofit/>
          </a:bodyPr>
          <a:lstStyle/>
          <a:p>
            <a:pPr algn="ctr"/>
            <a:r>
              <a:rPr lang="en-CA" sz="3200" spc="300" dirty="0"/>
              <a:t>Scott </a:t>
            </a:r>
            <a:r>
              <a:rPr lang="en-CA" sz="3200" spc="300" dirty="0" smtClean="0"/>
              <a:t>Pelletier   &amp;</a:t>
            </a:r>
            <a:r>
              <a:rPr lang="en-CA" sz="3200" spc="300" dirty="0"/>
              <a:t> </a:t>
            </a:r>
            <a:r>
              <a:rPr lang="en-CA" sz="3200" spc="300" dirty="0" smtClean="0"/>
              <a:t>  </a:t>
            </a:r>
            <a:r>
              <a:rPr lang="en-CA" sz="3200" spc="300" dirty="0" err="1" smtClean="0"/>
              <a:t>Dongguo</a:t>
            </a:r>
            <a:r>
              <a:rPr lang="en-CA" sz="3200" spc="300" dirty="0" smtClean="0"/>
              <a:t> </a:t>
            </a:r>
            <a:r>
              <a:rPr lang="en-CA" sz="3200" spc="300" dirty="0"/>
              <a:t>Wu</a:t>
            </a:r>
            <a:endParaRPr lang="en-US" sz="3200" spc="300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DeweyDecimal</a:t>
            </a:r>
            <a:r>
              <a:rPr lang="en-US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Still to 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Cart</a:t>
            </a:r>
            <a:br>
              <a:rPr lang="en-US" dirty="0" smtClean="0"/>
            </a:br>
            <a:r>
              <a:rPr lang="en-US" dirty="0" smtClean="0"/>
              <a:t>Cart.html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Main Page:</a:t>
            </a:r>
            <a:br>
              <a:rPr lang="en-US" dirty="0" smtClean="0"/>
            </a:br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Bootstrap:</a:t>
            </a:r>
            <a:br>
              <a:rPr lang="en-US" dirty="0" smtClean="0"/>
            </a:br>
            <a:r>
              <a:rPr lang="en-US" dirty="0" smtClean="0"/>
              <a:t>Columniation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mtClean="0"/>
              <a:t>Font </a:t>
            </a:r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29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LibEr  E-Commerce Book Store </vt:lpstr>
      <vt:lpstr>Database Structure: Items</vt:lpstr>
      <vt:lpstr>Database Structure: Cart</vt:lpstr>
      <vt:lpstr>User Cart Cart.html</vt:lpstr>
      <vt:lpstr>Main Page: index.html</vt:lpstr>
      <vt:lpstr>Database Structure: Items</vt:lpstr>
      <vt:lpstr>Bootstrap: Columniation</vt:lpstr>
      <vt:lpstr>Font Awesome</vt:lpstr>
      <vt:lpstr>Pagination</vt:lpstr>
      <vt:lpstr>DeweyDecimalClass</vt:lpstr>
      <vt:lpstr>Still to Come</vt:lpstr>
    </vt:vector>
  </TitlesOfParts>
  <Company>John Abbott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Hewlett-Packard Company</cp:lastModifiedBy>
  <cp:revision>10</cp:revision>
  <dcterms:created xsi:type="dcterms:W3CDTF">2019-01-23T14:35:26Z</dcterms:created>
  <dcterms:modified xsi:type="dcterms:W3CDTF">2019-01-24T12:47:17Z</dcterms:modified>
</cp:coreProperties>
</file>