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4" r:id="rId8"/>
    <p:sldId id="265" r:id="rId9"/>
    <p:sldId id="266" r:id="rId10"/>
    <p:sldId id="270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70" y="2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51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6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95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8946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987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39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56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0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9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2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2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4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96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6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3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32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u="sng" dirty="0" err="1"/>
              <a:t>LibEr</a:t>
            </a:r>
            <a:br>
              <a:rPr lang="en-US" b="1" dirty="0"/>
            </a:br>
            <a:br>
              <a:rPr lang="en-US" b="1" dirty="0"/>
            </a:br>
            <a:r>
              <a:rPr lang="en-US" sz="3600" b="1" dirty="0"/>
              <a:t>E-Commerce Book Store</a:t>
            </a:r>
            <a:r>
              <a:rPr lang="en-US" b="1" dirty="0"/>
              <a:t>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4660323"/>
            <a:ext cx="6619244" cy="741911"/>
          </a:xfrm>
        </p:spPr>
        <p:txBody>
          <a:bodyPr>
            <a:normAutofit/>
          </a:bodyPr>
          <a:lstStyle/>
          <a:p>
            <a:pPr algn="ctr"/>
            <a:r>
              <a:rPr lang="en-CA" sz="2400" spc="225" dirty="0"/>
              <a:t>Scott Pelletier   &amp;   </a:t>
            </a:r>
            <a:r>
              <a:rPr lang="en-CA" sz="2400" spc="225" dirty="0" err="1"/>
              <a:t>Dongguo</a:t>
            </a:r>
            <a:r>
              <a:rPr lang="en-CA" sz="2400" spc="225" dirty="0"/>
              <a:t> Wu</a:t>
            </a:r>
            <a:endParaRPr lang="en-US" sz="2400" spc="225" dirty="0"/>
          </a:p>
        </p:txBody>
      </p:sp>
    </p:spTree>
    <p:extLst>
      <p:ext uri="{BB962C8B-B14F-4D97-AF65-F5344CB8AC3E}">
        <p14:creationId xmlns:p14="http://schemas.microsoft.com/office/powerpoint/2010/main" val="3112355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err="1"/>
              <a:t>DeweyDecimalClass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内容占位符 3">
            <a:extLst>
              <a:ext uri="{FF2B5EF4-FFF2-40B4-BE49-F238E27FC236}">
                <a16:creationId xmlns:a16="http://schemas.microsoft.com/office/drawing/2014/main" id="{12C95FF4-413A-4AC0-9AB0-1A63DD5EB5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6428469"/>
              </p:ext>
            </p:extLst>
          </p:nvPr>
        </p:nvGraphicFramePr>
        <p:xfrm>
          <a:off x="238225" y="833120"/>
          <a:ext cx="8667549" cy="4414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6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6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675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>
                          <a:effectLst/>
                        </a:rPr>
                        <a:t>technology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72" marR="12872" marT="128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>
                          <a:effectLst/>
                        </a:rPr>
                        <a:t>Completeness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72" marR="12872" marT="128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>
                          <a:effectLst/>
                        </a:rPr>
                        <a:t>detail application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72" marR="12872" marT="12872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48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Fileupload</a:t>
                      </a: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72" marR="12872" marT="128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100%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72" marR="12872" marT="12872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CA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Upload product images</a:t>
                      </a:r>
                    </a:p>
                  </a:txBody>
                  <a:tcPr marL="12872" marR="12872" marT="12872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077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72" marR="12872" marT="128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100%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72" marR="12872" marT="12872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CA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List, add books </a:t>
                      </a:r>
                    </a:p>
                    <a:p>
                      <a:pPr marL="0" algn="l" defTabSz="457200" rtl="0" eaLnBrk="1" fontAlgn="b" latinLnBrk="0" hangingPunct="1"/>
                      <a:r>
                        <a:rPr lang="en-CA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and add books to cart</a:t>
                      </a:r>
                    </a:p>
                    <a:p>
                      <a:pPr marL="0" algn="l" defTabSz="457200" rtl="0" eaLnBrk="1" fontAlgn="b" latinLnBrk="0" hangingPunct="1"/>
                      <a:r>
                        <a:rPr lang="en-CA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Shows cart and transactions</a:t>
                      </a:r>
                    </a:p>
                  </a:txBody>
                  <a:tcPr marL="12872" marR="12872" marT="12872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93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>
                          <a:effectLst/>
                        </a:rPr>
                        <a:t>Azure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72" marR="12872" marT="128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100%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72" marR="12872" marT="12872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CA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Database is placed on  Azure</a:t>
                      </a:r>
                    </a:p>
                  </a:txBody>
                  <a:tcPr marL="12872" marR="12872" marT="12872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132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Pagination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72" marR="12872" marT="128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100%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72" marR="12872" marT="12872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CA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List boos based on page and category</a:t>
                      </a:r>
                    </a:p>
                  </a:txBody>
                  <a:tcPr marL="12872" marR="12872" marT="12872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7132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AJAX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72" marR="12872" marT="128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100%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72" marR="12872" marT="12872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CA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Show the books </a:t>
                      </a:r>
                      <a:r>
                        <a:rPr lang="en-CA" sz="1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categoris</a:t>
                      </a:r>
                      <a:r>
                        <a:rPr lang="en-CA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when add book</a:t>
                      </a:r>
                    </a:p>
                  </a:txBody>
                  <a:tcPr marL="12872" marR="12872" marT="12872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930">
                <a:tc>
                  <a:txBody>
                    <a:bodyPr/>
                    <a:lstStyle/>
                    <a:p>
                      <a:pPr lvl="0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PHP Md5 Password Decode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72" marR="12872" marT="1287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72" marR="12872" marT="12872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endParaRPr lang="en-CA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872" marR="12872" marT="12872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93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AJAX</a:t>
                      </a:r>
                    </a:p>
                  </a:txBody>
                  <a:tcPr marL="12872" marR="12872" marT="128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future</a:t>
                      </a:r>
                    </a:p>
                  </a:txBody>
                  <a:tcPr marL="12872" marR="12872" marT="12872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CA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Display the books list</a:t>
                      </a:r>
                    </a:p>
                  </a:txBody>
                  <a:tcPr marL="12872" marR="12872" marT="12872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930">
                <a:tc>
                  <a:txBody>
                    <a:bodyPr/>
                    <a:lstStyle/>
                    <a:p>
                      <a:pPr algn="l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72" marR="12872" marT="1287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72" marR="12872" marT="12872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endParaRPr lang="en-CA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872" marR="12872" marT="12872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47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Still to Come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8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A5552C5-C493-4CF4-BD11-B192F8BE3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074" y="762000"/>
            <a:ext cx="9406148" cy="5791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303" y="5057775"/>
            <a:ext cx="2550798" cy="108585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Database Structure: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99C9A7-0985-4894-AD46-23EE9B761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06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Database Structure:</a:t>
            </a:r>
            <a:br>
              <a:rPr lang="en-US" dirty="0"/>
            </a:br>
            <a:r>
              <a:rPr lang="en-US" dirty="0"/>
              <a:t>Cart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9FD2CD-0B40-407B-973B-B28C6E9BA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88477"/>
            <a:ext cx="7892542" cy="668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7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User Cart</a:t>
            </a:r>
            <a:br>
              <a:rPr lang="en-US" dirty="0"/>
            </a:br>
            <a:r>
              <a:rPr lang="en-US" dirty="0"/>
              <a:t>Cart.html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2012D5-E71C-4D1B-9390-923822688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9" y="-1547996"/>
            <a:ext cx="4487261" cy="83655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544937-BA3D-426C-A315-988EADFA5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605" y="3245138"/>
            <a:ext cx="5540786" cy="2779742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DC89D1-C57E-47DF-A957-BEFEAFD7C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199605" y="528288"/>
            <a:ext cx="4940768" cy="23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5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Main Page:</a:t>
            </a:r>
            <a:br>
              <a:rPr lang="en-US" dirty="0"/>
            </a:br>
            <a:r>
              <a:rPr lang="en-US" dirty="0"/>
              <a:t>index.html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84C1D-0C93-4176-AF77-CB2A6176F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460" y="-114423"/>
            <a:ext cx="10131759" cy="762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9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Database Structure:</a:t>
            </a:r>
            <a:br>
              <a:rPr lang="en-US" dirty="0"/>
            </a:br>
            <a:r>
              <a:rPr lang="en-US" dirty="0"/>
              <a:t>Cart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9FD2CD-0B40-407B-973B-B28C6E9BA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88477"/>
            <a:ext cx="7892542" cy="6681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20013E-13C6-42A3-A597-1FBAAEB92A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107"/>
          <a:stretch/>
        </p:blipFill>
        <p:spPr>
          <a:xfrm>
            <a:off x="2042387" y="1828120"/>
            <a:ext cx="6307863" cy="316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3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/>
              <a:t>Font </a:t>
            </a:r>
            <a:r>
              <a:rPr lang="en-US" dirty="0"/>
              <a:t>Awesome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2FABAE-EEBD-469C-911E-DFAF08B6E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3" y="228927"/>
            <a:ext cx="9021780" cy="637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2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Pagination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BADEB9-A5F0-485D-8CCD-8C48ED976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0491"/>
            <a:ext cx="9144000" cy="587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18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err="1"/>
              <a:t>DeweyDecimalClass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D1B6E0-577E-45DE-B5A6-C26BBFB9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0481"/>
            <a:ext cx="9144000" cy="415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18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1013</TotalTime>
  <Words>92</Words>
  <Application>Microsoft Office PowerPoint</Application>
  <PresentationFormat>On-screen Show (4:3)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LibEr  E-Commerce Book Store </vt:lpstr>
      <vt:lpstr>Database Structure:</vt:lpstr>
      <vt:lpstr>Database Structure: Cart</vt:lpstr>
      <vt:lpstr>User Cart Cart.html</vt:lpstr>
      <vt:lpstr>Main Page: index.html</vt:lpstr>
      <vt:lpstr>Database Structure: Cart</vt:lpstr>
      <vt:lpstr>Font Awesome</vt:lpstr>
      <vt:lpstr>Pagination</vt:lpstr>
      <vt:lpstr>DeweyDecimalClass</vt:lpstr>
      <vt:lpstr>DeweyDecimalClass</vt:lpstr>
      <vt:lpstr>Still to Come</vt:lpstr>
    </vt:vector>
  </TitlesOfParts>
  <Company>John Abbott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Pelletier, Scott</dc:creator>
  <cp:lastModifiedBy>Wu, Dongguo</cp:lastModifiedBy>
  <cp:revision>20</cp:revision>
  <dcterms:created xsi:type="dcterms:W3CDTF">2019-01-23T14:35:26Z</dcterms:created>
  <dcterms:modified xsi:type="dcterms:W3CDTF">2019-01-25T03:47:27Z</dcterms:modified>
</cp:coreProperties>
</file>