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730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51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6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95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8946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987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39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56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0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9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2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2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4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96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6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3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32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u="sng" dirty="0" err="1"/>
              <a:t>LibEr</a:t>
            </a:r>
            <a:br>
              <a:rPr lang="en-US" b="1" dirty="0"/>
            </a:br>
            <a:br>
              <a:rPr lang="en-US" b="1" dirty="0"/>
            </a:br>
            <a:r>
              <a:rPr lang="en-US" sz="3600" b="1" dirty="0"/>
              <a:t>E-Commerce Book Store</a:t>
            </a:r>
            <a:r>
              <a:rPr lang="en-US" b="1" dirty="0"/>
              <a:t>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4660323"/>
            <a:ext cx="6619244" cy="741911"/>
          </a:xfrm>
        </p:spPr>
        <p:txBody>
          <a:bodyPr>
            <a:normAutofit/>
          </a:bodyPr>
          <a:lstStyle/>
          <a:p>
            <a:pPr algn="ctr"/>
            <a:r>
              <a:rPr lang="en-CA" sz="2400" spc="225" dirty="0"/>
              <a:t>Scott Pelletier   &amp;   </a:t>
            </a:r>
            <a:r>
              <a:rPr lang="en-CA" sz="2400" spc="225" dirty="0" err="1"/>
              <a:t>Dongguo</a:t>
            </a:r>
            <a:r>
              <a:rPr lang="en-CA" sz="2400" spc="225" dirty="0"/>
              <a:t> Wu</a:t>
            </a:r>
            <a:endParaRPr lang="en-US" sz="2400" spc="225" dirty="0"/>
          </a:p>
        </p:txBody>
      </p:sp>
    </p:spTree>
    <p:extLst>
      <p:ext uri="{BB962C8B-B14F-4D97-AF65-F5344CB8AC3E}">
        <p14:creationId xmlns:p14="http://schemas.microsoft.com/office/powerpoint/2010/main" val="3112355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err="1"/>
              <a:t>DeweyDecimalClass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18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Still to Come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8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A5552C5-C493-4CF4-BD11-B192F8BE3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074" y="762000"/>
            <a:ext cx="9406148" cy="5791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303" y="5057775"/>
            <a:ext cx="2550798" cy="108585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Database Structure: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99C9A7-0985-4894-AD46-23EE9B761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06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Database Structure:</a:t>
            </a:r>
            <a:br>
              <a:rPr lang="en-US" dirty="0"/>
            </a:br>
            <a:r>
              <a:rPr lang="en-US" dirty="0"/>
              <a:t>Cart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9FD2CD-0B40-407B-973B-B28C6E9BA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88477"/>
            <a:ext cx="7892542" cy="668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7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User Cart</a:t>
            </a:r>
            <a:br>
              <a:rPr lang="en-US" dirty="0"/>
            </a:br>
            <a:r>
              <a:rPr lang="en-US" dirty="0"/>
              <a:t>Cart.html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2012D5-E71C-4D1B-9390-923822688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9" y="146050"/>
            <a:ext cx="4487261" cy="83655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BFA545-468D-4DA5-BA7D-D81CD72F8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739" y="-1621836"/>
            <a:ext cx="4487261" cy="836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5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Main Page:</a:t>
            </a:r>
            <a:br>
              <a:rPr lang="en-US" dirty="0"/>
            </a:br>
            <a:r>
              <a:rPr lang="en-US" dirty="0"/>
              <a:t>index.html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84C1D-0C93-4176-AF77-CB2A6176F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460" y="-114423"/>
            <a:ext cx="10131759" cy="762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9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Database Structure:</a:t>
            </a:r>
            <a:br>
              <a:rPr lang="en-US" dirty="0"/>
            </a:br>
            <a:r>
              <a:rPr lang="en-US" dirty="0"/>
              <a:t>Items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16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Bootstrap:</a:t>
            </a:r>
            <a:br>
              <a:rPr lang="en-US" dirty="0"/>
            </a:br>
            <a:r>
              <a:rPr lang="en-US" dirty="0"/>
              <a:t>Columniation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47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/>
              <a:t>Font </a:t>
            </a:r>
            <a:r>
              <a:rPr lang="en-US" dirty="0"/>
              <a:t>Awesome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2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Pagination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18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979</TotalTime>
  <Words>29</Words>
  <Application>Microsoft Office PowerPoint</Application>
  <PresentationFormat>On-screen Show (4:3)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LibEr  E-Commerce Book Store </vt:lpstr>
      <vt:lpstr>Database Structure:</vt:lpstr>
      <vt:lpstr>Database Structure: Cart</vt:lpstr>
      <vt:lpstr>User Cart Cart.html</vt:lpstr>
      <vt:lpstr>Main Page: index.html</vt:lpstr>
      <vt:lpstr>Database Structure: Items</vt:lpstr>
      <vt:lpstr>Bootstrap: Columniation</vt:lpstr>
      <vt:lpstr>Font Awesome</vt:lpstr>
      <vt:lpstr>Pagination</vt:lpstr>
      <vt:lpstr>DeweyDecimalClass</vt:lpstr>
      <vt:lpstr>Still to Come</vt:lpstr>
    </vt:vector>
  </TitlesOfParts>
  <Company>John Abbott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Pelletier, Scott</dc:creator>
  <cp:lastModifiedBy>Wu, Dongguo</cp:lastModifiedBy>
  <cp:revision>15</cp:revision>
  <dcterms:created xsi:type="dcterms:W3CDTF">2019-01-23T14:35:26Z</dcterms:created>
  <dcterms:modified xsi:type="dcterms:W3CDTF">2019-01-25T03:13:15Z</dcterms:modified>
</cp:coreProperties>
</file>