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258" r:id="rId6"/>
    <p:sldId id="261" r:id="rId7"/>
    <p:sldId id="262" r:id="rId8"/>
    <p:sldId id="264" r:id="rId9"/>
    <p:sldId id="263" r:id="rId10"/>
    <p:sldId id="259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layfair Display Black" panose="00000A00000000000000" pitchFamily="2" charset="0"/>
      <p:bold r:id="rId17"/>
      <p:boldItalic r:id="rId18"/>
    </p:embeddedFont>
    <p:embeddedFont>
      <p:font typeface="Raavi" panose="020B0502040204020203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05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677874" y="3176706"/>
            <a:ext cx="493225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Online Sushi</a:t>
            </a:r>
            <a:endParaRPr lang="en-US" sz="6000" dirty="0"/>
          </a:p>
          <a:p>
            <a:pPr lvl="0">
              <a:lnSpc>
                <a:spcPct val="119998"/>
              </a:lnSpc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Dongguo Wu</a:t>
            </a:r>
          </a:p>
          <a:p>
            <a:pPr lvl="0">
              <a:lnSpc>
                <a:spcPct val="119998"/>
              </a:lnSpc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Olga </a:t>
            </a:r>
            <a:r>
              <a:rPr lang="en-US" sz="4000" dirty="0" err="1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Ersov</a:t>
            </a:r>
            <a:endParaRPr lang="en-US" sz="4000" dirty="0">
              <a:solidFill>
                <a:srgbClr val="0B1320"/>
              </a:solidFill>
              <a:latin typeface="Raavi" panose="020B0502040204020203" pitchFamily="34" charset="0"/>
              <a:cs typeface="Raavi" panose="020B0502040204020203" pitchFamily="34" charset="0"/>
              <a:sym typeface="Playfair Display Black"/>
            </a:endParaRPr>
          </a:p>
          <a:p>
            <a:pPr lvl="0">
              <a:lnSpc>
                <a:spcPct val="119998"/>
              </a:lnSpc>
            </a:pPr>
            <a:r>
              <a:rPr lang="en-US" sz="4000" dirty="0" err="1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Xiaowei</a:t>
            </a: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 Chen</a:t>
            </a: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592373" y="2797723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7CF29FA1-8ADA-7963-190F-CD63F393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36" y="7369047"/>
            <a:ext cx="1391326" cy="1391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5549475" y="2373511"/>
            <a:ext cx="9515474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6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Main Technology</a:t>
            </a:r>
            <a:endParaRPr lang="en-US" sz="6000" dirty="0"/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User requirements research </a:t>
            </a: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  <a:p>
            <a:pPr marL="57150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Dynamic generate elements</a:t>
            </a:r>
          </a:p>
          <a:p>
            <a:pPr marL="57150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Search and Sort</a:t>
            </a:r>
          </a:p>
          <a:p>
            <a:pPr marL="57150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Git GitHub </a:t>
            </a:r>
          </a:p>
          <a:p>
            <a:pPr marL="571500" lvl="0" indent="-571500">
              <a:lnSpc>
                <a:spcPct val="119998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Upload and download image</a:t>
            </a:r>
          </a:p>
        </p:txBody>
      </p:sp>
      <p:cxnSp>
        <p:nvCxnSpPr>
          <p:cNvPr id="101" name="Google Shape;101;p13"/>
          <p:cNvCxnSpPr>
            <a:cxnSpLocks/>
          </p:cNvCxnSpPr>
          <p:nvPr/>
        </p:nvCxnSpPr>
        <p:spPr>
          <a:xfrm>
            <a:off x="1258998" y="16007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93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User requirements research</a:t>
            </a:r>
            <a:endParaRPr lang="en-US" dirty="0"/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EA0C12-CE9D-86F4-4767-9D01AFEE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08" y="1560513"/>
            <a:ext cx="8673929" cy="142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9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98" name="Picture 2" descr="History of Sushi | The History Kitchen | PBS Food">
            <a:extLst>
              <a:ext uri="{FF2B5EF4-FFF2-40B4-BE49-F238E27FC236}">
                <a16:creationId xmlns:a16="http://schemas.microsoft.com/office/drawing/2014/main" id="{F911FDDF-AB61-12ED-3532-EC20F981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40" y="2408413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D663B4-BEFD-56B9-9721-D97805B58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" t="9725" r="3302" b="9865"/>
          <a:stretch/>
        </p:blipFill>
        <p:spPr>
          <a:xfrm>
            <a:off x="5615940" y="7612378"/>
            <a:ext cx="7429500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5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72D71F3-07D5-B7A7-307C-41B6D1E8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26" y="2038000"/>
            <a:ext cx="13373724" cy="74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4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lvl="0">
              <a:lnSpc>
                <a:spcPct val="119998"/>
              </a:lnSpc>
            </a:pPr>
            <a:r>
              <a:rPr lang="en-US" sz="4400" dirty="0">
                <a:solidFill>
                  <a:srgbClr val="0B1320"/>
                </a:solidFill>
                <a:latin typeface="Raavi" panose="020B0502040204020203" pitchFamily="34" charset="0"/>
                <a:cs typeface="Raavi" panose="020B0502040204020203" pitchFamily="34" charset="0"/>
                <a:sym typeface="Playfair Display Black"/>
              </a:rPr>
              <a:t>Mobile-first &amp; responsive layout</a:t>
            </a:r>
          </a:p>
        </p:txBody>
      </p:sp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80FA33-E65E-D53D-BD57-F7C4885B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168034"/>
            <a:ext cx="13811250" cy="79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5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C786-4B27-4543-6324-BB74E40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175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GitHub</a:t>
            </a:r>
          </a:p>
        </p:txBody>
      </p:sp>
      <p:pic>
        <p:nvPicPr>
          <p:cNvPr id="1026" name="Picture 2" descr="Diagram of forking and updating a GitHub repo">
            <a:extLst>
              <a:ext uri="{FF2B5EF4-FFF2-40B4-BE49-F238E27FC236}">
                <a16:creationId xmlns:a16="http://schemas.microsoft.com/office/drawing/2014/main" id="{A89520E4-9A0C-1078-B956-5C42DCEE6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2500313"/>
            <a:ext cx="10396537" cy="6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101;p13">
            <a:extLst>
              <a:ext uri="{FF2B5EF4-FFF2-40B4-BE49-F238E27FC236}">
                <a16:creationId xmlns:a16="http://schemas.microsoft.com/office/drawing/2014/main" id="{9F644DB6-F1CE-28FF-0003-16B5C29898F2}"/>
              </a:ext>
            </a:extLst>
          </p:cNvPr>
          <p:cNvCxnSpPr>
            <a:cxnSpLocks/>
          </p:cNvCxnSpPr>
          <p:nvPr/>
        </p:nvCxnSpPr>
        <p:spPr>
          <a:xfrm>
            <a:off x="809625" y="1702348"/>
            <a:ext cx="15103252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6312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3C5876CF8B14FB25009BC8B6FCF75" ma:contentTypeVersion="10" ma:contentTypeDescription="Create a new document." ma:contentTypeScope="" ma:versionID="94c33bec420df109bda06e7f885854b8">
  <xsd:schema xmlns:xsd="http://www.w3.org/2001/XMLSchema" xmlns:xs="http://www.w3.org/2001/XMLSchema" xmlns:p="http://schemas.microsoft.com/office/2006/metadata/properties" xmlns:ns2="3069e12a-73fc-4131-a847-61c121fd5e5b" xmlns:ns3="6c408122-5d78-4284-a254-ad0369ce0e58" targetNamespace="http://schemas.microsoft.com/office/2006/metadata/properties" ma:root="true" ma:fieldsID="4e149b171deaac90221ba2519a0095f4" ns2:_="" ns3:_="">
    <xsd:import namespace="3069e12a-73fc-4131-a847-61c121fd5e5b"/>
    <xsd:import namespace="6c408122-5d78-4284-a254-ad0369ce0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9e12a-73fc-4131-a847-61c121fd5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5a7a29-eefc-4d7d-9595-275ca7a34b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08122-5d78-4284-a254-ad0369ce0e5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fd55cd7-d02e-4562-b041-a90cdfec3775}" ma:internalName="TaxCatchAll" ma:showField="CatchAllData" ma:web="6c408122-5d78-4284-a254-ad0369ce0e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69e12a-73fc-4131-a847-61c121fd5e5b">
      <Terms xmlns="http://schemas.microsoft.com/office/infopath/2007/PartnerControls"/>
    </lcf76f155ced4ddcb4097134ff3c332f>
    <TaxCatchAll xmlns="6c408122-5d78-4284-a254-ad0369ce0e58" xsi:nil="true"/>
  </documentManagement>
</p:properties>
</file>

<file path=customXml/itemProps1.xml><?xml version="1.0" encoding="utf-8"?>
<ds:datastoreItem xmlns:ds="http://schemas.openxmlformats.org/officeDocument/2006/customXml" ds:itemID="{79179937-D529-46E4-8199-176668181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69e12a-73fc-4131-a847-61c121fd5e5b"/>
    <ds:schemaRef ds:uri="6c408122-5d78-4284-a254-ad0369ce0e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1065B3-3777-4999-973C-585DFCACCE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0C4086-862E-46C2-8557-88D8ECCEB2F8}">
  <ds:schemaRefs>
    <ds:schemaRef ds:uri="6c408122-5d78-4284-a254-ad0369ce0e58"/>
    <ds:schemaRef ds:uri="3069e12a-73fc-4131-a847-61c121fd5e5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45</Words>
  <Application>Microsoft Office PowerPoint</Application>
  <PresentationFormat>Custom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Playfair Display Black</vt:lpstr>
      <vt:lpstr>Arial</vt:lpstr>
      <vt:lpstr>Raavi</vt:lpstr>
      <vt:lpstr>Office Theme</vt:lpstr>
      <vt:lpstr>PowerPoint Presentation</vt:lpstr>
      <vt:lpstr>PowerPoint Presentation</vt:lpstr>
      <vt:lpstr>User requirements research</vt:lpstr>
      <vt:lpstr>Mobile-first &amp; responsive layout</vt:lpstr>
      <vt:lpstr>Mobile-first &amp; responsive layout</vt:lpstr>
      <vt:lpstr>Mobile-first &amp; responsive layout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dongguo WU</dc:creator>
  <cp:lastModifiedBy>dongguo WU</cp:lastModifiedBy>
  <cp:revision>18</cp:revision>
  <dcterms:modified xsi:type="dcterms:W3CDTF">2023-04-12T18:59:17Z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0x0101007933C5876CF8B14FB25009BC8B6FCF75</vt:lpwstr>
  </property>
</Properties>
</file>