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12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99343-F74B-4921-8C0D-6D66A8A83ABE}" type="datetimeFigureOut">
              <a:rPr lang="en-US" smtClean="0"/>
              <a:pPr/>
              <a:t>2/5/2011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921A35-120F-46A8-A816-452D9A47EEB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21A35-120F-46A8-A816-452D9A47EEB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21A35-120F-46A8-A816-452D9A47EEB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0677-8E11-4514-95B0-FACEE0366784}" type="datetimeFigureOut">
              <a:rPr lang="en-US" smtClean="0"/>
              <a:pPr/>
              <a:t>2/5/2011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E2E9-A2CB-4BB8-9AAE-BFA3950940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0677-8E11-4514-95B0-FACEE0366784}" type="datetimeFigureOut">
              <a:rPr lang="en-US" smtClean="0"/>
              <a:pPr/>
              <a:t>2/5/2011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E2E9-A2CB-4BB8-9AAE-BFA3950940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0677-8E11-4514-95B0-FACEE0366784}" type="datetimeFigureOut">
              <a:rPr lang="en-US" smtClean="0"/>
              <a:pPr/>
              <a:t>2/5/2011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E2E9-A2CB-4BB8-9AAE-BFA3950940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0677-8E11-4514-95B0-FACEE0366784}" type="datetimeFigureOut">
              <a:rPr lang="en-US" smtClean="0"/>
              <a:pPr/>
              <a:t>2/5/2011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E2E9-A2CB-4BB8-9AAE-BFA3950940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0677-8E11-4514-95B0-FACEE0366784}" type="datetimeFigureOut">
              <a:rPr lang="en-US" smtClean="0"/>
              <a:pPr/>
              <a:t>2/5/2011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E2E9-A2CB-4BB8-9AAE-BFA3950940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0677-8E11-4514-95B0-FACEE0366784}" type="datetimeFigureOut">
              <a:rPr lang="en-US" smtClean="0"/>
              <a:pPr/>
              <a:t>2/5/2011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E2E9-A2CB-4BB8-9AAE-BFA3950940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0677-8E11-4514-95B0-FACEE0366784}" type="datetimeFigureOut">
              <a:rPr lang="en-US" smtClean="0"/>
              <a:pPr/>
              <a:t>2/5/2011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E2E9-A2CB-4BB8-9AAE-BFA3950940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0677-8E11-4514-95B0-FACEE0366784}" type="datetimeFigureOut">
              <a:rPr lang="en-US" smtClean="0"/>
              <a:pPr/>
              <a:t>2/5/2011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E2E9-A2CB-4BB8-9AAE-BFA3950940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0677-8E11-4514-95B0-FACEE0366784}" type="datetimeFigureOut">
              <a:rPr lang="en-US" smtClean="0"/>
              <a:pPr/>
              <a:t>2/5/2011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E2E9-A2CB-4BB8-9AAE-BFA3950940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0677-8E11-4514-95B0-FACEE0366784}" type="datetimeFigureOut">
              <a:rPr lang="en-US" smtClean="0"/>
              <a:pPr/>
              <a:t>2/5/2011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E2E9-A2CB-4BB8-9AAE-BFA3950940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0677-8E11-4514-95B0-FACEE0366784}" type="datetimeFigureOut">
              <a:rPr lang="en-US" smtClean="0"/>
              <a:pPr/>
              <a:t>2/5/2011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E2E9-A2CB-4BB8-9AAE-BFA3950940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70677-8E11-4514-95B0-FACEE0366784}" type="datetimeFigureOut">
              <a:rPr lang="en-US" smtClean="0"/>
              <a:pPr/>
              <a:t>2/5/2011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4E2E9-A2CB-4BB8-9AAE-BFA39509408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6705600" y="4267200"/>
          <a:ext cx="1676400" cy="220892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76400"/>
              </a:tblGrid>
              <a:tr h="325412">
                <a:tc>
                  <a:txBody>
                    <a:bodyPr/>
                    <a:lstStyle/>
                    <a:p>
                      <a:r>
                        <a:rPr lang="en-US" dirty="0" smtClean="0"/>
                        <a:t>Transition Properties</a:t>
                      </a:r>
                      <a:endParaRPr lang="en-US" dirty="0"/>
                    </a:p>
                  </a:txBody>
                  <a:tcPr/>
                </a:tc>
              </a:tr>
              <a:tr h="325412">
                <a:tc>
                  <a:txBody>
                    <a:bodyPr/>
                    <a:lstStyle/>
                    <a:p>
                      <a:r>
                        <a:rPr lang="en-US" dirty="0" smtClean="0"/>
                        <a:t>target</a:t>
                      </a:r>
                      <a:endParaRPr lang="en-US" dirty="0"/>
                    </a:p>
                  </a:txBody>
                  <a:tcPr/>
                </a:tc>
              </a:tr>
              <a:tr h="3254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event</a:t>
                      </a:r>
                    </a:p>
                  </a:txBody>
                  <a:tcPr/>
                </a:tc>
              </a:tr>
              <a:tr h="3254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condition</a:t>
                      </a:r>
                    </a:p>
                  </a:txBody>
                  <a:tcPr/>
                </a:tc>
              </a:tr>
              <a:tr h="471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4038600" y="4038600"/>
          <a:ext cx="1676400" cy="22098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76400"/>
              </a:tblGrid>
              <a:tr h="356722">
                <a:tc>
                  <a:txBody>
                    <a:bodyPr/>
                    <a:lstStyle/>
                    <a:p>
                      <a:r>
                        <a:rPr lang="en-US" dirty="0" smtClean="0"/>
                        <a:t>State Properties</a:t>
                      </a:r>
                      <a:endParaRPr lang="en-US" dirty="0"/>
                    </a:p>
                  </a:txBody>
                  <a:tcPr/>
                </a:tc>
              </a:tr>
              <a:tr h="356722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567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transition[0]</a:t>
                      </a:r>
                    </a:p>
                  </a:txBody>
                  <a:tcPr/>
                </a:tc>
              </a:tr>
              <a:tr h="3567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transition[1]</a:t>
                      </a:r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transition[2]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4191000" y="3352800"/>
          <a:ext cx="1676400" cy="22098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76400"/>
              </a:tblGrid>
              <a:tr h="356722">
                <a:tc>
                  <a:txBody>
                    <a:bodyPr/>
                    <a:lstStyle/>
                    <a:p>
                      <a:r>
                        <a:rPr lang="en-US" dirty="0" smtClean="0"/>
                        <a:t>State Properties</a:t>
                      </a:r>
                      <a:endParaRPr lang="en-US" dirty="0"/>
                    </a:p>
                  </a:txBody>
                  <a:tcPr/>
                </a:tc>
              </a:tr>
              <a:tr h="356722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567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transition[0]</a:t>
                      </a:r>
                    </a:p>
                  </a:txBody>
                  <a:tcPr/>
                </a:tc>
              </a:tr>
              <a:tr h="3567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transition[1]</a:t>
                      </a:r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transition[2]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1295400"/>
          <a:ext cx="1752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Data </a:t>
                      </a:r>
                      <a:r>
                        <a:rPr lang="en-US" dirty="0" err="1" smtClean="0"/>
                        <a:t>Ptr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057400" y="1981200"/>
          <a:ext cx="1676400" cy="2286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764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Data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State Machine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sub-state[0]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sub-state[1]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sub-state[N]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572000" y="2819400"/>
          <a:ext cx="1676400" cy="226739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76400"/>
              </a:tblGrid>
              <a:tr h="356722">
                <a:tc>
                  <a:txBody>
                    <a:bodyPr/>
                    <a:lstStyle/>
                    <a:p>
                      <a:r>
                        <a:rPr lang="en-US" dirty="0" smtClean="0"/>
                        <a:t>State Properties</a:t>
                      </a:r>
                      <a:endParaRPr lang="en-US" dirty="0"/>
                    </a:p>
                  </a:txBody>
                  <a:tcPr/>
                </a:tc>
              </a:tr>
              <a:tr h="356722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567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transition[0]</a:t>
                      </a:r>
                    </a:p>
                  </a:txBody>
                  <a:tcPr/>
                </a:tc>
              </a:tr>
              <a:tr h="3567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transition[1]</a:t>
                      </a:r>
                    </a:p>
                  </a:txBody>
                  <a:tcPr/>
                </a:tc>
              </a:tr>
              <a:tr h="5300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transition[2]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3352800" y="3124200"/>
            <a:ext cx="1143000" cy="1588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6858000" y="3657600"/>
          <a:ext cx="1676400" cy="220892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76400"/>
              </a:tblGrid>
              <a:tr h="325412">
                <a:tc>
                  <a:txBody>
                    <a:bodyPr/>
                    <a:lstStyle/>
                    <a:p>
                      <a:r>
                        <a:rPr lang="en-US" dirty="0" smtClean="0"/>
                        <a:t>Transition Properties</a:t>
                      </a:r>
                      <a:endParaRPr lang="en-US" dirty="0"/>
                    </a:p>
                  </a:txBody>
                  <a:tcPr/>
                </a:tc>
              </a:tr>
              <a:tr h="325412">
                <a:tc>
                  <a:txBody>
                    <a:bodyPr/>
                    <a:lstStyle/>
                    <a:p>
                      <a:r>
                        <a:rPr lang="en-US" dirty="0" smtClean="0"/>
                        <a:t>target</a:t>
                      </a:r>
                      <a:endParaRPr lang="en-US" dirty="0"/>
                    </a:p>
                  </a:txBody>
                  <a:tcPr/>
                </a:tc>
              </a:tr>
              <a:tr h="3254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event</a:t>
                      </a:r>
                    </a:p>
                  </a:txBody>
                  <a:tcPr/>
                </a:tc>
              </a:tr>
              <a:tr h="3254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condition</a:t>
                      </a:r>
                    </a:p>
                  </a:txBody>
                  <a:tcPr/>
                </a:tc>
              </a:tr>
              <a:tr h="471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5943600" y="4038600"/>
            <a:ext cx="838200" cy="1588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219200" y="2209800"/>
            <a:ext cx="838200" cy="1588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 flipH="1" flipV="1">
            <a:off x="952500" y="1943100"/>
            <a:ext cx="533400" cy="0"/>
          </a:xfrm>
          <a:prstGeom prst="line">
            <a:avLst/>
          </a:prstGeom>
          <a:ln w="3492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3163421"/>
            <a:ext cx="5981700" cy="369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3473418" lon="20347429" rev="20472687"/>
            </a:camera>
            <a:lightRig rig="threePt" dir="t"/>
          </a:scene3d>
        </p:spPr>
      </p:pic>
      <p:grpSp>
        <p:nvGrpSpPr>
          <p:cNvPr id="19" name="Group 18"/>
          <p:cNvGrpSpPr/>
          <p:nvPr/>
        </p:nvGrpSpPr>
        <p:grpSpPr>
          <a:xfrm>
            <a:off x="3657600" y="533400"/>
            <a:ext cx="1905000" cy="1524000"/>
            <a:chOff x="1828800" y="762000"/>
            <a:chExt cx="1905000" cy="1524000"/>
          </a:xfrm>
          <a:scene3d>
            <a:camera prst="orthographicFront">
              <a:rot lat="17401393" lon="376276" rev="21229454"/>
            </a:camera>
            <a:lightRig rig="threePt" dir="t"/>
          </a:scene3d>
        </p:grpSpPr>
        <p:sp>
          <p:nvSpPr>
            <p:cNvPr id="5" name="Rounded Rectangle 4"/>
            <p:cNvSpPr/>
            <p:nvPr/>
          </p:nvSpPr>
          <p:spPr>
            <a:xfrm>
              <a:off x="1828800" y="762000"/>
              <a:ext cx="1905000" cy="1524000"/>
            </a:xfrm>
            <a:prstGeom prst="round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971800" y="990600"/>
              <a:ext cx="533400" cy="381000"/>
            </a:xfrm>
            <a:prstGeom prst="round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057400" y="990600"/>
              <a:ext cx="533400" cy="381000"/>
            </a:xfrm>
            <a:prstGeom prst="round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057400" y="1600200"/>
              <a:ext cx="533400" cy="381000"/>
            </a:xfrm>
            <a:prstGeom prst="round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971800" y="1600200"/>
              <a:ext cx="533400" cy="381000"/>
            </a:xfrm>
            <a:prstGeom prst="round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590800" y="1295400"/>
              <a:ext cx="3810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0" idx="1"/>
              <a:endCxn id="9" idx="3"/>
            </p:cNvCxnSpPr>
            <p:nvPr/>
          </p:nvCxnSpPr>
          <p:spPr>
            <a:xfrm rot="10800000">
              <a:off x="2590800" y="1790700"/>
              <a:ext cx="381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2590800" y="1371600"/>
              <a:ext cx="3810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1"/>
              <a:endCxn id="8" idx="3"/>
            </p:cNvCxnSpPr>
            <p:nvPr/>
          </p:nvCxnSpPr>
          <p:spPr>
            <a:xfrm rot="10800000">
              <a:off x="2590800" y="1181100"/>
              <a:ext cx="381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Arrow Connector 20"/>
          <p:cNvCxnSpPr/>
          <p:nvPr/>
        </p:nvCxnSpPr>
        <p:spPr>
          <a:xfrm>
            <a:off x="2819400" y="2971800"/>
            <a:ext cx="18288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 flipH="1" flipV="1">
            <a:off x="3886200" y="2667000"/>
            <a:ext cx="2133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6248400" y="457200"/>
          <a:ext cx="1676400" cy="220892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76400"/>
              </a:tblGrid>
              <a:tr h="325412">
                <a:tc>
                  <a:txBody>
                    <a:bodyPr/>
                    <a:lstStyle/>
                    <a:p>
                      <a:r>
                        <a:rPr lang="en-US" dirty="0" smtClean="0"/>
                        <a:t>Transition Editor</a:t>
                      </a:r>
                      <a:endParaRPr lang="en-US" dirty="0"/>
                    </a:p>
                  </a:txBody>
                  <a:tcPr/>
                </a:tc>
              </a:tr>
              <a:tr h="325412">
                <a:tc>
                  <a:txBody>
                    <a:bodyPr/>
                    <a:lstStyle/>
                    <a:p>
                      <a:r>
                        <a:rPr lang="en-US" dirty="0" smtClean="0"/>
                        <a:t>target</a:t>
                      </a:r>
                      <a:endParaRPr lang="en-US" dirty="0"/>
                    </a:p>
                  </a:txBody>
                  <a:tcPr/>
                </a:tc>
              </a:tr>
              <a:tr h="3254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event</a:t>
                      </a:r>
                    </a:p>
                  </a:txBody>
                  <a:tcPr/>
                </a:tc>
              </a:tr>
              <a:tr h="3254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condition</a:t>
                      </a:r>
                    </a:p>
                  </a:txBody>
                  <a:tcPr/>
                </a:tc>
              </a:tr>
              <a:tr h="471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9" name="Straight Arrow Connector 28"/>
          <p:cNvCxnSpPr/>
          <p:nvPr/>
        </p:nvCxnSpPr>
        <p:spPr>
          <a:xfrm rot="5400000" flipH="1" flipV="1">
            <a:off x="5562600" y="2895600"/>
            <a:ext cx="8382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352800" y="3962400"/>
            <a:ext cx="12698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emit changed()</a:t>
            </a:r>
          </a:p>
          <a:p>
            <a:r>
              <a:rPr lang="en-US" sz="800" dirty="0" smtClean="0"/>
              <a:t>on any state that changed</a:t>
            </a:r>
            <a:endParaRPr 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4953000" y="4267200"/>
            <a:ext cx="1426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emit changed()</a:t>
            </a:r>
          </a:p>
          <a:p>
            <a:r>
              <a:rPr lang="en-US" sz="800" dirty="0" smtClean="0"/>
              <a:t>on any property that changed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477000" y="4648200"/>
            <a:ext cx="1426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emit changed()</a:t>
            </a:r>
          </a:p>
          <a:p>
            <a:r>
              <a:rPr lang="en-US" sz="800" dirty="0" smtClean="0"/>
              <a:t>on any property that changed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543800" y="5257800"/>
            <a:ext cx="8146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emit changed()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6858000" y="5410200"/>
            <a:ext cx="609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28600" y="4724400"/>
            <a:ext cx="23583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each individual property can emit a changed()</a:t>
            </a:r>
          </a:p>
          <a:p>
            <a:r>
              <a:rPr lang="en-US" sz="800" dirty="0" smtClean="0"/>
              <a:t>signal, as well as the  container of the changed</a:t>
            </a:r>
          </a:p>
          <a:p>
            <a:r>
              <a:rPr lang="en-US" sz="800" dirty="0" smtClean="0"/>
              <a:t>property.</a:t>
            </a:r>
          </a:p>
          <a:p>
            <a:r>
              <a:rPr lang="en-US" sz="800" dirty="0" smtClean="0"/>
              <a:t>If a new state is added, the editor could receive</a:t>
            </a:r>
          </a:p>
          <a:p>
            <a:r>
              <a:rPr lang="en-US" sz="800" dirty="0" smtClean="0"/>
              <a:t>the changed signal.</a:t>
            </a:r>
          </a:p>
          <a:p>
            <a:r>
              <a:rPr lang="en-US" sz="800" dirty="0" smtClean="0"/>
              <a:t>If a new transition is added, the editor could receive</a:t>
            </a:r>
          </a:p>
          <a:p>
            <a:r>
              <a:rPr lang="en-US" sz="800" dirty="0" smtClean="0"/>
              <a:t>the changed signal.</a:t>
            </a:r>
            <a:endParaRPr lang="en-US" sz="800" dirty="0"/>
          </a:p>
        </p:txBody>
      </p:sp>
      <p:sp>
        <p:nvSpPr>
          <p:cNvPr id="48" name="Rounded Rectangle 47"/>
          <p:cNvSpPr/>
          <p:nvPr/>
        </p:nvSpPr>
        <p:spPr>
          <a:xfrm>
            <a:off x="228600" y="3276600"/>
            <a:ext cx="8610600" cy="3352800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838200" y="3429000"/>
            <a:ext cx="1282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Model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590800" y="457200"/>
            <a:ext cx="3096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Graphics Drawing Surface View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172200" y="152400"/>
            <a:ext cx="2129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Property Editor View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609600" y="2133600"/>
            <a:ext cx="2209800" cy="838200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838200" y="2133600"/>
            <a:ext cx="1539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Edit Controller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62000" y="25146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add()</a:t>
            </a:r>
          </a:p>
          <a:p>
            <a:r>
              <a:rPr lang="en-US" sz="800" dirty="0" smtClean="0"/>
              <a:t>delete()</a:t>
            </a:r>
          </a:p>
          <a:p>
            <a:r>
              <a:rPr lang="en-US" sz="800" dirty="0" smtClean="0"/>
              <a:t>modify()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676400" y="25146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open()</a:t>
            </a:r>
          </a:p>
          <a:p>
            <a:r>
              <a:rPr lang="en-US" sz="800" dirty="0" smtClean="0"/>
              <a:t>save()</a:t>
            </a:r>
          </a:p>
          <a:p>
            <a:r>
              <a:rPr lang="en-US" sz="800" dirty="0" smtClean="0"/>
              <a:t>close()</a:t>
            </a:r>
            <a:endParaRPr lang="en-US" sz="800" dirty="0"/>
          </a:p>
        </p:txBody>
      </p:sp>
      <p:cxnSp>
        <p:nvCxnSpPr>
          <p:cNvPr id="41" name="Straight Arrow Connector 40"/>
          <p:cNvCxnSpPr/>
          <p:nvPr/>
        </p:nvCxnSpPr>
        <p:spPr>
          <a:xfrm rot="10800000" flipV="1">
            <a:off x="2895600" y="1600200"/>
            <a:ext cx="9906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10800000" flipV="1">
            <a:off x="2895600" y="2057400"/>
            <a:ext cx="3200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157</Words>
  <Application>Microsoft Office PowerPoint</Application>
  <PresentationFormat>On-screen Show (4:3)</PresentationFormat>
  <Paragraphs>59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 Drell</dc:creator>
  <cp:lastModifiedBy>David Drell</cp:lastModifiedBy>
  <cp:revision>6</cp:revision>
  <dcterms:created xsi:type="dcterms:W3CDTF">2010-12-27T18:22:26Z</dcterms:created>
  <dcterms:modified xsi:type="dcterms:W3CDTF">2011-02-05T17:48:20Z</dcterms:modified>
</cp:coreProperties>
</file>