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21A73-560E-446D-B675-2AA93E3571F0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4B912-1779-4E35-886A-1D404892CB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4B912-1779-4E35-886A-1D404892CB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8CBB-ADEA-4BD9-82A8-A69BF960DC2B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9AE-1102-4E68-ADEB-262B0B4F8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8CBB-ADEA-4BD9-82A8-A69BF960DC2B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9AE-1102-4E68-ADEB-262B0B4F8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8CBB-ADEA-4BD9-82A8-A69BF960DC2B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9AE-1102-4E68-ADEB-262B0B4F8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8CBB-ADEA-4BD9-82A8-A69BF960DC2B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9AE-1102-4E68-ADEB-262B0B4F8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8CBB-ADEA-4BD9-82A8-A69BF960DC2B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9AE-1102-4E68-ADEB-262B0B4F8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8CBB-ADEA-4BD9-82A8-A69BF960DC2B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9AE-1102-4E68-ADEB-262B0B4F8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8CBB-ADEA-4BD9-82A8-A69BF960DC2B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9AE-1102-4E68-ADEB-262B0B4F8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8CBB-ADEA-4BD9-82A8-A69BF960DC2B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9AE-1102-4E68-ADEB-262B0B4F8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8CBB-ADEA-4BD9-82A8-A69BF960DC2B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9AE-1102-4E68-ADEB-262B0B4F8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8CBB-ADEA-4BD9-82A8-A69BF960DC2B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9AE-1102-4E68-ADEB-262B0B4F8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8CBB-ADEA-4BD9-82A8-A69BF960DC2B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9AE-1102-4E68-ADEB-262B0B4F8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8CBB-ADEA-4BD9-82A8-A69BF960DC2B}" type="datetimeFigureOut">
              <a:rPr lang="en-US" smtClean="0"/>
              <a:t>3/26/2011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59AE-1102-4E68-ADEB-262B0B4F82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366713"/>
            <a:ext cx="85725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276600" y="2209800"/>
            <a:ext cx="1981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2800" y="1981200"/>
            <a:ext cx="16193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onRxT1(</a:t>
            </a:r>
            <a:r>
              <a:rPr lang="en-US" sz="900" dirty="0" err="1" smtClean="0"/>
              <a:t>gtGood</a:t>
            </a:r>
            <a:r>
              <a:rPr lang="en-US" sz="900" dirty="0" smtClean="0"/>
              <a:t>):</a:t>
            </a:r>
            <a:r>
              <a:rPr lang="en-US" sz="900" dirty="0" err="1" smtClean="0"/>
              <a:t>startCombine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837906" y="3086100"/>
            <a:ext cx="99139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9800" y="4114800"/>
            <a:ext cx="990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7011194" y="4799806"/>
            <a:ext cx="762000" cy="158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2438400" y="5181600"/>
            <a:ext cx="4953000" cy="158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2094706" y="4838700"/>
            <a:ext cx="68659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4953000"/>
            <a:ext cx="1451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onRxT2(</a:t>
            </a:r>
            <a:r>
              <a:rPr lang="en-US" sz="900" dirty="0" err="1" smtClean="0"/>
              <a:t>gtFalse</a:t>
            </a:r>
            <a:r>
              <a:rPr lang="en-US" sz="900" dirty="0" smtClean="0"/>
              <a:t>):Test3Sub1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30480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onRxT4Ex():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172200" y="38100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onRxT5Ex():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Drell</dc:creator>
  <cp:lastModifiedBy>David Drell</cp:lastModifiedBy>
  <cp:revision>8</cp:revision>
  <dcterms:created xsi:type="dcterms:W3CDTF">2011-03-26T14:34:04Z</dcterms:created>
  <dcterms:modified xsi:type="dcterms:W3CDTF">2011-03-26T15:45:27Z</dcterms:modified>
</cp:coreProperties>
</file>