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99343-F74B-4921-8C0D-6D66A8A83ABE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21A35-120F-46A8-A816-452D9A47E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1A35-120F-46A8-A816-452D9A47EE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1A35-120F-46A8-A816-452D9A47EE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1A35-120F-46A8-A816-452D9A47EEB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0677-8E11-4514-95B0-FACEE0366784}" type="datetimeFigureOut">
              <a:rPr lang="en-US" smtClean="0"/>
              <a:pPr/>
              <a:t>4/9/2011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05600" y="4267200"/>
          <a:ext cx="1676400" cy="22089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 Properties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</a:t>
                      </a:r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</a:txBody>
                  <a:tcPr/>
                </a:tc>
              </a:tr>
              <a:tr h="47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38600" y="4038600"/>
          <a:ext cx="1676400" cy="2209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State Properties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transition[0]</a:t>
                      </a:r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transition[1]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transition[2]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191000" y="3352800"/>
          <a:ext cx="1676400" cy="2209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State Properties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transition[0]</a:t>
                      </a:r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transition[1]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transition[2]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295400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Data </a:t>
                      </a:r>
                      <a:r>
                        <a:rPr lang="en-US" dirty="0" err="1" smtClean="0"/>
                        <a:t>Ptr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400" y="1981200"/>
          <a:ext cx="1676400" cy="2286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Data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State Machine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sub-state[0]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sub-state[1]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sub-state[N]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0" y="2819400"/>
          <a:ext cx="1676400" cy="22673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State Properties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transition[0]</a:t>
                      </a:r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transition[1]</a:t>
                      </a:r>
                    </a:p>
                  </a:txBody>
                  <a:tcPr/>
                </a:tc>
              </a:tr>
              <a:tr h="530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transition[2]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352800" y="3124200"/>
            <a:ext cx="1143000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0" y="3657600"/>
          <a:ext cx="1676400" cy="22089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 Properties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</a:t>
                      </a:r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</a:txBody>
                  <a:tcPr/>
                </a:tc>
              </a:tr>
              <a:tr h="47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5943600" y="4038600"/>
            <a:ext cx="838200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19200" y="2209800"/>
            <a:ext cx="838200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952500" y="1943100"/>
            <a:ext cx="533400" cy="0"/>
          </a:xfrm>
          <a:prstGeom prst="line">
            <a:avLst/>
          </a:prstGeom>
          <a:ln w="349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163421"/>
            <a:ext cx="5981700" cy="36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473418" lon="20347429" rev="20472687"/>
            </a:camera>
            <a:lightRig rig="threePt" dir="t"/>
          </a:scene3d>
        </p:spPr>
      </p:pic>
      <p:grpSp>
        <p:nvGrpSpPr>
          <p:cNvPr id="19" name="Group 18"/>
          <p:cNvGrpSpPr/>
          <p:nvPr/>
        </p:nvGrpSpPr>
        <p:grpSpPr>
          <a:xfrm>
            <a:off x="3657600" y="533400"/>
            <a:ext cx="1905000" cy="1524000"/>
            <a:chOff x="1828800" y="762000"/>
            <a:chExt cx="1905000" cy="1524000"/>
          </a:xfrm>
          <a:scene3d>
            <a:camera prst="orthographicFront">
              <a:rot lat="17401393" lon="376276" rev="21229454"/>
            </a:camera>
            <a:lightRig rig="threePt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1828800" y="762000"/>
              <a:ext cx="1905000" cy="15240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71800" y="990600"/>
              <a:ext cx="533400" cy="3810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057400" y="990600"/>
              <a:ext cx="533400" cy="3810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57400" y="1600200"/>
              <a:ext cx="533400" cy="3810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971800" y="1600200"/>
              <a:ext cx="533400" cy="3810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590800" y="12954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1"/>
              <a:endCxn id="9" idx="3"/>
            </p:cNvCxnSpPr>
            <p:nvPr/>
          </p:nvCxnSpPr>
          <p:spPr>
            <a:xfrm rot="10800000">
              <a:off x="2590800" y="17907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590800" y="13716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1"/>
              <a:endCxn id="8" idx="3"/>
            </p:cNvCxnSpPr>
            <p:nvPr/>
          </p:nvCxnSpPr>
          <p:spPr>
            <a:xfrm rot="10800000">
              <a:off x="2590800" y="11811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 rot="5400000" flipH="1" flipV="1">
            <a:off x="3886200" y="2667000"/>
            <a:ext cx="2133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248400" y="457200"/>
          <a:ext cx="1676400" cy="22089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 Editor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</a:t>
                      </a:r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</a:txBody>
                  <a:tcPr/>
                </a:tc>
              </a:tr>
              <a:tr h="47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rot="5400000" flipH="1" flipV="1">
            <a:off x="5562600" y="28956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2800" y="3962400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emit changed()</a:t>
            </a:r>
          </a:p>
          <a:p>
            <a:r>
              <a:rPr lang="en-US" sz="800" dirty="0" smtClean="0"/>
              <a:t>on any state that changed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953000" y="4267200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emit changed()</a:t>
            </a:r>
          </a:p>
          <a:p>
            <a:r>
              <a:rPr lang="en-US" sz="800" dirty="0" smtClean="0"/>
              <a:t>on any property that changed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77000" y="4648200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emit changed()</a:t>
            </a:r>
          </a:p>
          <a:p>
            <a:r>
              <a:rPr lang="en-US" sz="800" dirty="0" smtClean="0"/>
              <a:t>on any property that changed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43800" y="5257800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emit changed()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858000" y="54102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8600" y="4724400"/>
            <a:ext cx="23583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each individual property can emit a changed()</a:t>
            </a:r>
          </a:p>
          <a:p>
            <a:r>
              <a:rPr lang="en-US" sz="800" dirty="0" smtClean="0"/>
              <a:t>signal, as well as the  container of the changed</a:t>
            </a:r>
          </a:p>
          <a:p>
            <a:r>
              <a:rPr lang="en-US" sz="800" dirty="0" smtClean="0"/>
              <a:t>property.</a:t>
            </a:r>
          </a:p>
          <a:p>
            <a:r>
              <a:rPr lang="en-US" sz="800" dirty="0" smtClean="0"/>
              <a:t>If a new state is added, the editor could receive</a:t>
            </a:r>
          </a:p>
          <a:p>
            <a:r>
              <a:rPr lang="en-US" sz="800" dirty="0" smtClean="0"/>
              <a:t>the changed signal.</a:t>
            </a:r>
          </a:p>
          <a:p>
            <a:r>
              <a:rPr lang="en-US" sz="800" dirty="0" smtClean="0"/>
              <a:t>If a new transition is added, the editor could receive</a:t>
            </a:r>
          </a:p>
          <a:p>
            <a:r>
              <a:rPr lang="en-US" sz="800" dirty="0" smtClean="0"/>
              <a:t>the changed signal.</a:t>
            </a:r>
            <a:endParaRPr lang="en-US" sz="800" dirty="0"/>
          </a:p>
        </p:txBody>
      </p:sp>
      <p:sp>
        <p:nvSpPr>
          <p:cNvPr id="48" name="Rounded Rectangle 47"/>
          <p:cNvSpPr/>
          <p:nvPr/>
        </p:nvSpPr>
        <p:spPr>
          <a:xfrm>
            <a:off x="228600" y="3276600"/>
            <a:ext cx="8610600" cy="335280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8200" y="3429000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0800" y="457200"/>
            <a:ext cx="309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Graphics Drawing Surface View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72200" y="152400"/>
            <a:ext cx="212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Editor View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3326607" y="2678907"/>
            <a:ext cx="2057401" cy="119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6107908" y="3078955"/>
            <a:ext cx="862013" cy="619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762000"/>
            <a:ext cx="1066800" cy="304800"/>
          </a:xfrm>
          <a:prstGeom prst="rect">
            <a:avLst/>
          </a:prstGeom>
          <a:gradFill>
            <a:gsLst>
              <a:gs pos="0">
                <a:srgbClr val="DDEBCF">
                  <a:alpha val="53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00200" y="1066800"/>
            <a:ext cx="533400" cy="228600"/>
          </a:xfrm>
          <a:prstGeom prst="rect">
            <a:avLst/>
          </a:prstGeom>
          <a:gradFill>
            <a:gsLst>
              <a:gs pos="0">
                <a:srgbClr val="DDEBCF">
                  <a:alpha val="53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33600" y="1066800"/>
            <a:ext cx="533400" cy="228600"/>
          </a:xfrm>
          <a:prstGeom prst="rect">
            <a:avLst/>
          </a:prstGeom>
          <a:gradFill>
            <a:gsLst>
              <a:gs pos="0">
                <a:srgbClr val="DDEBCF">
                  <a:alpha val="53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81200" y="914400"/>
            <a:ext cx="304800" cy="1588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lus 6"/>
          <p:cNvSpPr/>
          <p:nvPr/>
        </p:nvSpPr>
        <p:spPr>
          <a:xfrm>
            <a:off x="2057400" y="1676400"/>
            <a:ext cx="228600" cy="228600"/>
          </a:xfrm>
          <a:prstGeom prst="mathPl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2286000" y="1143000"/>
            <a:ext cx="228600" cy="762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914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762000"/>
            <a:ext cx="1066800" cy="304800"/>
          </a:xfrm>
          <a:prstGeom prst="rect">
            <a:avLst/>
          </a:prstGeom>
          <a:gradFill>
            <a:gsLst>
              <a:gs pos="0">
                <a:srgbClr val="DDEBCF">
                  <a:alpha val="53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0" y="1066800"/>
            <a:ext cx="533400" cy="228600"/>
          </a:xfrm>
          <a:prstGeom prst="rect">
            <a:avLst/>
          </a:prstGeom>
          <a:gradFill>
            <a:gsLst>
              <a:gs pos="0">
                <a:srgbClr val="DDEBCF">
                  <a:alpha val="53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81400" y="1066800"/>
            <a:ext cx="533400" cy="228600"/>
          </a:xfrm>
          <a:prstGeom prst="rect">
            <a:avLst/>
          </a:prstGeom>
          <a:gradFill>
            <a:gsLst>
              <a:gs pos="0">
                <a:srgbClr val="DDEBCF">
                  <a:alpha val="53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3733800" y="1143000"/>
            <a:ext cx="228600" cy="7620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124200" y="914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+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76615" y="804867"/>
            <a:ext cx="381000" cy="228600"/>
            <a:chOff x="3657600" y="1600200"/>
            <a:chExt cx="533400" cy="304800"/>
          </a:xfrm>
        </p:grpSpPr>
        <p:sp>
          <p:nvSpPr>
            <p:cNvPr id="16" name="Rounded Rectangle 15"/>
            <p:cNvSpPr/>
            <p:nvPr/>
          </p:nvSpPr>
          <p:spPr>
            <a:xfrm>
              <a:off x="3657600" y="1600200"/>
              <a:ext cx="533400" cy="30480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0800000" flipH="1">
              <a:off x="3657600" y="1676400"/>
              <a:ext cx="533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146</Words>
  <Application>Microsoft Office PowerPoint</Application>
  <PresentationFormat>On-screen Show (4:3)</PresentationFormat>
  <Paragraphs>55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Drell</dc:creator>
  <cp:lastModifiedBy>David Drell</cp:lastModifiedBy>
  <cp:revision>11</cp:revision>
  <dcterms:created xsi:type="dcterms:W3CDTF">2010-12-27T18:22:26Z</dcterms:created>
  <dcterms:modified xsi:type="dcterms:W3CDTF">2011-04-09T12:32:46Z</dcterms:modified>
</cp:coreProperties>
</file>