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6" r:id="rId5"/>
    <p:sldId id="273" r:id="rId6"/>
    <p:sldId id="267" r:id="rId7"/>
    <p:sldId id="269" r:id="rId8"/>
    <p:sldId id="268" r:id="rId9"/>
    <p:sldId id="270" r:id="rId10"/>
    <p:sldId id="271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0EF86A-648D-46D2-9133-DB586DAFCA50}" type="datetimeFigureOut">
              <a:rPr lang="en-US" smtClean="0"/>
              <a:t>29/03/2020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6674C1-C197-4FB4-930C-45D3769363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2000"/>
            <a:ext cx="6629400" cy="2057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sz="6000" dirty="0"/>
              <a:t>CYBER GAMING </a:t>
            </a:r>
            <a:r>
              <a:rPr lang="en-GB" sz="6000" dirty="0" smtClean="0"/>
              <a:t>HOUSE </a:t>
            </a:r>
            <a:r>
              <a:rPr lang="en-GB" sz="6000" dirty="0"/>
              <a:t>MANAGEMENT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505200"/>
            <a:ext cx="6172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/>
              <a:t>Group </a:t>
            </a:r>
            <a:r>
              <a:rPr lang="fr-FR" sz="2600" dirty="0"/>
              <a:t>(SE1401):</a:t>
            </a:r>
            <a:endParaRPr lang="en-US" sz="2600" dirty="0"/>
          </a:p>
          <a:p>
            <a:r>
              <a:rPr lang="fr-FR" sz="2600" dirty="0" err="1"/>
              <a:t>Dương</a:t>
            </a:r>
            <a:r>
              <a:rPr lang="fr-FR" sz="2600" dirty="0"/>
              <a:t> </a:t>
            </a:r>
            <a:r>
              <a:rPr lang="fr-FR" sz="2600" dirty="0" err="1"/>
              <a:t>Trí</a:t>
            </a:r>
            <a:r>
              <a:rPr lang="fr-FR" sz="2600" dirty="0"/>
              <a:t> </a:t>
            </a:r>
            <a:r>
              <a:rPr lang="fr-FR" sz="2600" dirty="0" err="1" smtClean="0"/>
              <a:t>Tín</a:t>
            </a:r>
            <a:r>
              <a:rPr lang="fr-FR" sz="2600" dirty="0" smtClean="0"/>
              <a:t> </a:t>
            </a:r>
            <a:r>
              <a:rPr lang="fr-FR" sz="2600" dirty="0"/>
              <a:t>– </a:t>
            </a:r>
            <a:r>
              <a:rPr lang="fr-FR" sz="2600" dirty="0" smtClean="0"/>
              <a:t>CE140401©</a:t>
            </a:r>
            <a:endParaRPr lang="en-US" sz="2600" dirty="0"/>
          </a:p>
          <a:p>
            <a:r>
              <a:rPr lang="fr-FR" sz="2600" dirty="0" err="1"/>
              <a:t>Trần</a:t>
            </a:r>
            <a:r>
              <a:rPr lang="fr-FR" sz="2600" dirty="0"/>
              <a:t> </a:t>
            </a:r>
            <a:r>
              <a:rPr lang="fr-FR" sz="2600" dirty="0" err="1"/>
              <a:t>Ngọc</a:t>
            </a:r>
            <a:r>
              <a:rPr lang="fr-FR" sz="2600" dirty="0"/>
              <a:t> </a:t>
            </a:r>
            <a:r>
              <a:rPr lang="fr-FR" sz="2600" dirty="0" err="1"/>
              <a:t>Mẫn</a:t>
            </a:r>
            <a:r>
              <a:rPr lang="fr-FR" sz="2600" dirty="0"/>
              <a:t> Huy – CE140289</a:t>
            </a:r>
            <a:endParaRPr lang="en-US" sz="2600" dirty="0"/>
          </a:p>
          <a:p>
            <a:r>
              <a:rPr lang="fr-FR" sz="2600" dirty="0" err="1"/>
              <a:t>Hà</a:t>
            </a:r>
            <a:r>
              <a:rPr lang="fr-FR" sz="2600" dirty="0"/>
              <a:t> </a:t>
            </a:r>
            <a:r>
              <a:rPr lang="fr-FR" sz="2600" dirty="0" err="1"/>
              <a:t>Thúc</a:t>
            </a:r>
            <a:r>
              <a:rPr lang="fr-FR" sz="2600" dirty="0"/>
              <a:t> </a:t>
            </a:r>
            <a:r>
              <a:rPr lang="fr-FR" sz="2600" dirty="0" err="1"/>
              <a:t>Huỳnh</a:t>
            </a:r>
            <a:r>
              <a:rPr lang="fr-FR" sz="2600" dirty="0"/>
              <a:t> </a:t>
            </a:r>
            <a:r>
              <a:rPr lang="fr-FR" sz="2600" dirty="0" err="1"/>
              <a:t>Duy</a:t>
            </a:r>
            <a:r>
              <a:rPr lang="fr-FR" sz="2600" dirty="0"/>
              <a:t> – </a:t>
            </a:r>
            <a:r>
              <a:rPr lang="fr-FR" sz="2600" dirty="0" smtClean="0"/>
              <a:t>CE140033</a:t>
            </a:r>
          </a:p>
          <a:p>
            <a:r>
              <a:rPr lang="fr-FR" sz="2600" dirty="0" err="1" smtClean="0"/>
              <a:t>Tất</a:t>
            </a:r>
            <a:r>
              <a:rPr lang="fr-FR" sz="2600" dirty="0" smtClean="0"/>
              <a:t> </a:t>
            </a:r>
            <a:r>
              <a:rPr lang="fr-FR" sz="2600" dirty="0" err="1" smtClean="0"/>
              <a:t>Huỳnh</a:t>
            </a:r>
            <a:r>
              <a:rPr lang="fr-FR" sz="2600" dirty="0" smtClean="0"/>
              <a:t> Anh </a:t>
            </a:r>
            <a:r>
              <a:rPr lang="fr-FR" sz="2600" dirty="0" err="1" smtClean="0"/>
              <a:t>Khôi</a:t>
            </a:r>
            <a:r>
              <a:rPr lang="fr-FR" sz="2600" dirty="0" smtClean="0"/>
              <a:t>_ CE140273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989137"/>
            <a:ext cx="6943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0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55638"/>
          </a:xfrm>
        </p:spPr>
        <p:txBody>
          <a:bodyPr/>
          <a:lstStyle/>
          <a:p>
            <a:pPr algn="ctr"/>
            <a:r>
              <a:rPr lang="en-US" dirty="0" smtClean="0"/>
              <a:t>Food &amp; Drink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020616" cy="21696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10872"/>
            <a:ext cx="7467600" cy="21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9372600" cy="6858000"/>
          </a:xfrm>
        </p:spPr>
      </p:pic>
    </p:spTree>
    <p:extLst>
      <p:ext uri="{BB962C8B-B14F-4D97-AF65-F5344CB8AC3E}">
        <p14:creationId xmlns:p14="http://schemas.microsoft.com/office/powerpoint/2010/main" val="10370943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1.Customer login / management: </a:t>
            </a:r>
            <a:r>
              <a:rPr lang="en-US" dirty="0" err="1" smtClean="0"/>
              <a:t>Khoi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2.Admin’s management: All</a:t>
            </a:r>
            <a:endParaRPr lang="en-US" dirty="0" smtClean="0"/>
          </a:p>
          <a:p>
            <a:r>
              <a:rPr lang="en-US" dirty="0" smtClean="0"/>
              <a:t>3.Room management : </a:t>
            </a:r>
            <a:r>
              <a:rPr lang="en-US" dirty="0" err="1" smtClean="0"/>
              <a:t>Huy</a:t>
            </a:r>
            <a:endParaRPr lang="en-US" dirty="0" smtClean="0"/>
          </a:p>
          <a:p>
            <a:r>
              <a:rPr lang="en-US" dirty="0" smtClean="0"/>
              <a:t>4.Staff management: Tin</a:t>
            </a:r>
            <a:endParaRPr lang="en-US" dirty="0" smtClean="0"/>
          </a:p>
          <a:p>
            <a:r>
              <a:rPr lang="en-US" dirty="0" smtClean="0"/>
              <a:t>5. Device management: Minh</a:t>
            </a:r>
          </a:p>
          <a:p>
            <a:r>
              <a:rPr lang="en-US" dirty="0" smtClean="0"/>
              <a:t>6. Food &amp; Drink menu + Orders: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dirty="0" smtClean="0"/>
              <a:t>7. Word: Tin, </a:t>
            </a:r>
            <a:r>
              <a:rPr lang="en-US" dirty="0" err="1" smtClean="0"/>
              <a:t>Khoi</a:t>
            </a:r>
            <a:endParaRPr lang="en-US" dirty="0" smtClean="0"/>
          </a:p>
          <a:p>
            <a:r>
              <a:rPr lang="en-US" dirty="0"/>
              <a:t>8</a:t>
            </a:r>
            <a:r>
              <a:rPr lang="en-US" dirty="0" smtClean="0"/>
              <a:t>. Draw the map / diagram: Tin,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. Database</a:t>
            </a:r>
            <a:r>
              <a:rPr lang="en-US" dirty="0" smtClean="0"/>
              <a:t>: </a:t>
            </a:r>
            <a:r>
              <a:rPr lang="en-US" dirty="0" err="1" smtClean="0"/>
              <a:t>Huy</a:t>
            </a:r>
            <a:r>
              <a:rPr lang="en-US" dirty="0" smtClean="0"/>
              <a:t>, Minh </a:t>
            </a:r>
          </a:p>
          <a:p>
            <a:r>
              <a:rPr lang="en-US" dirty="0" smtClean="0"/>
              <a:t>10</a:t>
            </a:r>
            <a:r>
              <a:rPr lang="en-US" dirty="0" smtClean="0"/>
              <a:t>. </a:t>
            </a:r>
            <a:r>
              <a:rPr lang="en-US" dirty="0" err="1" smtClean="0"/>
              <a:t>PPT+Presentation</a:t>
            </a:r>
            <a:r>
              <a:rPr lang="en-US" dirty="0" smtClean="0"/>
              <a:t>: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83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Cyber </a:t>
            </a:r>
            <a:r>
              <a:rPr lang="en-US" dirty="0"/>
              <a:t>Game is completely different from regular net shops. If the typical </a:t>
            </a:r>
            <a:r>
              <a:rPr lang="en-US" dirty="0" smtClean="0"/>
              <a:t>can </a:t>
            </a:r>
            <a:r>
              <a:rPr lang="en-US" dirty="0"/>
              <a:t>own a steady profit, then when investing in Cyber Game that number will increase a lot of </a:t>
            </a:r>
            <a:r>
              <a:rPr lang="en-US" dirty="0" smtClean="0"/>
              <a:t>times.</a:t>
            </a:r>
            <a:endParaRPr lang="en-US" dirty="0"/>
          </a:p>
          <a:p>
            <a:r>
              <a:rPr lang="en-US" dirty="0"/>
              <a:t>Currently the cyber game business model is very popular. </a:t>
            </a:r>
            <a:r>
              <a:rPr lang="en-US" dirty="0" smtClean="0"/>
              <a:t>Sometimes </a:t>
            </a:r>
            <a:r>
              <a:rPr lang="en-US" dirty="0"/>
              <a:t>we find it annoying to play games with so many annoying people !!! That's why the cyber gaming house was </a:t>
            </a:r>
            <a:r>
              <a:rPr lang="en-US" dirty="0" smtClean="0"/>
              <a:t>born. </a:t>
            </a:r>
            <a:r>
              <a:rPr lang="en-US" dirty="0"/>
              <a:t>This model allows one or a group of people to enter a room with many devices to play games to create a quiet space for yourself and others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Net </a:t>
            </a:r>
            <a:r>
              <a:rPr lang="en-US" dirty="0"/>
              <a:t>shops will usually rely on the money earned from playing by the hour, eating, and loading cards. Meanwhile Cyber Game owns a series of catering services with a large turnover. For example: Catering, coffee, milk tea at the shop. Service of leasing places to organize tournaments, offline, fan meeting, soft drinks service for those who do not want to play games but love technology.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8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152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Use-case diagram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57" y="685800"/>
            <a:ext cx="5760085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791200" cy="68780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982"/>
            <a:ext cx="9144000" cy="40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Entity Relative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01999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Employee </a:t>
            </a:r>
            <a:r>
              <a:rPr lang="en-US" dirty="0" err="1" smtClean="0"/>
              <a:t>managament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9958"/>
            <a:ext cx="8153400" cy="49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6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1.Device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98776"/>
            <a:ext cx="697267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360"/>
            <a:ext cx="7848600" cy="63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203</TotalTime>
  <Words>291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       </vt:lpstr>
      <vt:lpstr>Work Assignment</vt:lpstr>
      <vt:lpstr>I. Problem definition</vt:lpstr>
      <vt:lpstr>PowerPoint Presentation</vt:lpstr>
      <vt:lpstr>UML diagram</vt:lpstr>
      <vt:lpstr>Entity Relative diagram</vt:lpstr>
      <vt:lpstr>Employee managament</vt:lpstr>
      <vt:lpstr>1.Device management</vt:lpstr>
      <vt:lpstr>Room</vt:lpstr>
      <vt:lpstr>Customer</vt:lpstr>
      <vt:lpstr>Food &amp; Drink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ASUS</dc:creator>
  <cp:lastModifiedBy>Acer</cp:lastModifiedBy>
  <cp:revision>61</cp:revision>
  <dcterms:created xsi:type="dcterms:W3CDTF">2019-10-17T03:23:55Z</dcterms:created>
  <dcterms:modified xsi:type="dcterms:W3CDTF">2020-03-29T17:04:22Z</dcterms:modified>
</cp:coreProperties>
</file>