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" y="7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1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93540" y="6488668"/>
            <a:ext cx="32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vent" panose="02000506040000020004" pitchFamily="50" charset="0"/>
                <a:cs typeface="Arial" panose="020B0604020202020204" pitchFamily="34" charset="0"/>
              </a:rPr>
              <a:t>Kantwon Rogers</a:t>
            </a:r>
          </a:p>
        </p:txBody>
      </p:sp>
    </p:spTree>
    <p:extLst>
      <p:ext uri="{BB962C8B-B14F-4D97-AF65-F5344CB8AC3E}">
        <p14:creationId xmlns:p14="http://schemas.microsoft.com/office/powerpoint/2010/main" val="316435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1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0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01D0-8CFE-4C28-AF65-98C787CE5309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D975-2DCA-4C20-8292-91146CEAA1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93540" y="6488668"/>
            <a:ext cx="32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vent" panose="02000506040000020004" pitchFamily="50" charset="0"/>
                <a:cs typeface="Arial" panose="020B0604020202020204" pitchFamily="34" charset="0"/>
              </a:rPr>
              <a:t>Kantwon Rogers</a:t>
            </a:r>
          </a:p>
        </p:txBody>
      </p:sp>
    </p:spTree>
    <p:extLst>
      <p:ext uri="{BB962C8B-B14F-4D97-AF65-F5344CB8AC3E}">
        <p14:creationId xmlns:p14="http://schemas.microsoft.com/office/powerpoint/2010/main" val="1468579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Kantwon’s Favorite CS Phrase/Joke of All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“In order to understand recursion, one must first understand recursion.”</a:t>
            </a:r>
          </a:p>
          <a:p>
            <a:pPr marL="0" indent="0" algn="ctr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6061643"/>
      </p:ext>
    </p:extLst>
  </p:cSld>
  <p:clrMapOvr>
    <a:masterClrMapping/>
  </p:clrMapOvr>
</p:sld>
</file>

<file path=ppt/theme/theme1.xml><?xml version="1.0" encoding="utf-8"?>
<a:theme xmlns:a="http://schemas.openxmlformats.org/drawingml/2006/main" name="videoLectur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dvent"/>
        <a:ea typeface=""/>
        <a:cs typeface=""/>
      </a:majorFont>
      <a:minorFont>
        <a:latin typeface="adven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Lecture" id="{7DE820A6-5D90-40DE-A7FE-DDD0E25DDF14}" vid="{250172A5-B823-400E-A786-8BD47F64BC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2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advent</vt:lpstr>
      <vt:lpstr>Arial</vt:lpstr>
      <vt:lpstr>videoLecture</vt:lpstr>
      <vt:lpstr>Kantwon’s Favorite CS Phrase/Joke of All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Kantwon Rogers</dc:creator>
  <cp:lastModifiedBy>Kantwon Rogers</cp:lastModifiedBy>
  <cp:revision>2</cp:revision>
  <dcterms:created xsi:type="dcterms:W3CDTF">2016-11-07T16:52:11Z</dcterms:created>
  <dcterms:modified xsi:type="dcterms:W3CDTF">2017-03-31T21:46:29Z</dcterms:modified>
</cp:coreProperties>
</file>