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1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4" r:id="rId4"/>
    <p:sldId id="259" r:id="rId5"/>
    <p:sldId id="260" r:id="rId6"/>
    <p:sldId id="276" r:id="rId7"/>
    <p:sldId id="317" r:id="rId8"/>
    <p:sldId id="296" r:id="rId9"/>
    <p:sldId id="306" r:id="rId10"/>
    <p:sldId id="304" r:id="rId11"/>
    <p:sldId id="305" r:id="rId12"/>
    <p:sldId id="308" r:id="rId13"/>
    <p:sldId id="312" r:id="rId14"/>
    <p:sldId id="313" r:id="rId15"/>
    <p:sldId id="318" r:id="rId16"/>
    <p:sldId id="265" r:id="rId17"/>
    <p:sldId id="267" r:id="rId18"/>
    <p:sldId id="315" r:id="rId19"/>
    <p:sldId id="280" r:id="rId20"/>
    <p:sldId id="281" r:id="rId21"/>
    <p:sldId id="288" r:id="rId22"/>
    <p:sldId id="290" r:id="rId23"/>
    <p:sldId id="289" r:id="rId24"/>
    <p:sldId id="293" r:id="rId25"/>
    <p:sldId id="292" r:id="rId26"/>
    <p:sldId id="284" r:id="rId27"/>
    <p:sldId id="320" r:id="rId28"/>
    <p:sldId id="32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51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FC78E8-ED7C-4B61-823D-37D7525BD6C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EBA266-6364-462D-A54C-3E0F0C4169AE}">
      <dgm:prSet/>
      <dgm:spPr>
        <a:solidFill>
          <a:schemeClr val="accent4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dirty="0"/>
            <a:t>The Smart Contract (SC) is created, and the campaign is opened.</a:t>
          </a:r>
          <a:endParaRPr lang="en-US" dirty="0"/>
        </a:p>
      </dgm:t>
    </dgm:pt>
    <dgm:pt modelId="{4751355D-F16A-447A-8D3E-95E4FEC8EFD5}" type="parTrans" cxnId="{057D5183-CEB9-426A-AA16-5DAF3DF75FC0}">
      <dgm:prSet/>
      <dgm:spPr/>
      <dgm:t>
        <a:bodyPr/>
        <a:lstStyle/>
        <a:p>
          <a:endParaRPr lang="en-US"/>
        </a:p>
      </dgm:t>
    </dgm:pt>
    <dgm:pt modelId="{F75CF1DF-F413-4AC2-8A5E-DDC73DA04ACE}" type="sibTrans" cxnId="{057D5183-CEB9-426A-AA16-5DAF3DF75FC0}">
      <dgm:prSet/>
      <dgm:spPr/>
      <dgm:t>
        <a:bodyPr/>
        <a:lstStyle/>
        <a:p>
          <a:endParaRPr lang="en-US"/>
        </a:p>
      </dgm:t>
    </dgm:pt>
    <dgm:pt modelId="{57BB8F32-1649-481E-845F-3B48C28F317C}">
      <dgm:prSet/>
      <dgm:spPr>
        <a:solidFill>
          <a:schemeClr val="accent4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dirty="0"/>
            <a:t>User collects data, pays the fee, and requests encryption key.</a:t>
          </a:r>
          <a:endParaRPr lang="en-US" dirty="0"/>
        </a:p>
      </dgm:t>
    </dgm:pt>
    <dgm:pt modelId="{CFDE3190-78AB-46FB-AE46-B06FCD0A826E}" type="parTrans" cxnId="{44CBF3CC-1DC8-4FA4-B327-C532B40ED7F7}">
      <dgm:prSet/>
      <dgm:spPr/>
      <dgm:t>
        <a:bodyPr/>
        <a:lstStyle/>
        <a:p>
          <a:endParaRPr lang="en-US"/>
        </a:p>
      </dgm:t>
    </dgm:pt>
    <dgm:pt modelId="{6735F1AB-0527-426D-8E2D-C030245C9F30}" type="sibTrans" cxnId="{44CBF3CC-1DC8-4FA4-B327-C532B40ED7F7}">
      <dgm:prSet/>
      <dgm:spPr/>
      <dgm:t>
        <a:bodyPr/>
        <a:lstStyle/>
        <a:p>
          <a:endParaRPr lang="en-US"/>
        </a:p>
      </dgm:t>
    </dgm:pt>
    <dgm:pt modelId="{AA362DFE-B2C3-4289-820A-8CDCE6C0AA97}">
      <dgm:prSet/>
      <dgm:spPr>
        <a:solidFill>
          <a:schemeClr val="accent4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dirty="0"/>
            <a:t>User encrypts data and uploads them to DFS, as separate data chunks.</a:t>
          </a:r>
          <a:endParaRPr lang="en-US" dirty="0"/>
        </a:p>
      </dgm:t>
    </dgm:pt>
    <dgm:pt modelId="{74BCF340-1C53-4233-9FD2-D89F296D3BC7}" type="parTrans" cxnId="{92C6AD39-E7D0-4885-ACBE-EF8D881969A6}">
      <dgm:prSet/>
      <dgm:spPr/>
      <dgm:t>
        <a:bodyPr/>
        <a:lstStyle/>
        <a:p>
          <a:endParaRPr lang="en-US"/>
        </a:p>
      </dgm:t>
    </dgm:pt>
    <dgm:pt modelId="{B6D28E18-E4DB-4693-9307-DFBFE2E58581}" type="sibTrans" cxnId="{92C6AD39-E7D0-4885-ACBE-EF8D881969A6}">
      <dgm:prSet/>
      <dgm:spPr/>
      <dgm:t>
        <a:bodyPr/>
        <a:lstStyle/>
        <a:p>
          <a:endParaRPr lang="en-US"/>
        </a:p>
      </dgm:t>
    </dgm:pt>
    <dgm:pt modelId="{BD73ED4B-BD2D-4477-966F-548E8AD3AB45}">
      <dgm:prSet/>
      <dgm:spPr>
        <a:solidFill>
          <a:schemeClr val="accent4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dirty="0"/>
            <a:t>User communicates to the SC the position of the data in the DFS.</a:t>
          </a:r>
          <a:endParaRPr lang="en-US" dirty="0"/>
        </a:p>
      </dgm:t>
    </dgm:pt>
    <dgm:pt modelId="{DCE9D9D2-FA0C-42E5-95A9-06E376F54065}" type="parTrans" cxnId="{61F346BC-C6D8-48D7-A8C9-67EE78DA6227}">
      <dgm:prSet/>
      <dgm:spPr/>
      <dgm:t>
        <a:bodyPr/>
        <a:lstStyle/>
        <a:p>
          <a:endParaRPr lang="en-US"/>
        </a:p>
      </dgm:t>
    </dgm:pt>
    <dgm:pt modelId="{13E2322C-3D61-4FEA-9854-349E23ABC6BA}" type="sibTrans" cxnId="{61F346BC-C6D8-48D7-A8C9-67EE78DA6227}">
      <dgm:prSet/>
      <dgm:spPr/>
      <dgm:t>
        <a:bodyPr/>
        <a:lstStyle/>
        <a:p>
          <a:endParaRPr lang="en-US"/>
        </a:p>
      </dgm:t>
    </dgm:pt>
    <dgm:pt modelId="{D3F96B75-04F1-411D-8B0A-9D913187F15F}">
      <dgm:prSet/>
      <dgm:spPr>
        <a:solidFill>
          <a:schemeClr val="accent4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dirty="0"/>
            <a:t>SC assigns a </a:t>
          </a:r>
          <a:r>
            <a:rPr lang="en-GB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rPr>
            <a:t>trustworthy</a:t>
          </a:r>
          <a:r>
            <a:rPr lang="en-GB" dirty="0"/>
            <a:t> verifier.</a:t>
          </a:r>
          <a:endParaRPr lang="en-US" dirty="0"/>
        </a:p>
      </dgm:t>
    </dgm:pt>
    <dgm:pt modelId="{6A9380CF-1386-4BFC-83EF-448A514B2F6C}" type="parTrans" cxnId="{5FE0C166-7C0B-4F8D-923C-3D494F9A778A}">
      <dgm:prSet/>
      <dgm:spPr/>
      <dgm:t>
        <a:bodyPr/>
        <a:lstStyle/>
        <a:p>
          <a:endParaRPr lang="en-US"/>
        </a:p>
      </dgm:t>
    </dgm:pt>
    <dgm:pt modelId="{7E59616A-4742-497E-9526-CD4112D8E956}" type="sibTrans" cxnId="{5FE0C166-7C0B-4F8D-923C-3D494F9A778A}">
      <dgm:prSet/>
      <dgm:spPr/>
      <dgm:t>
        <a:bodyPr/>
        <a:lstStyle/>
        <a:p>
          <a:endParaRPr lang="en-US"/>
        </a:p>
      </dgm:t>
    </dgm:pt>
    <dgm:pt modelId="{B931ACC4-5500-436E-9BE1-887EF360D620}">
      <dgm:prSet/>
      <dgm:spPr>
        <a:solidFill>
          <a:schemeClr val="accent4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dirty="0"/>
            <a:t>Verifier downloads, decrypts, and verifies the data. Then, is rewarded.</a:t>
          </a:r>
          <a:endParaRPr lang="en-US" dirty="0"/>
        </a:p>
      </dgm:t>
    </dgm:pt>
    <dgm:pt modelId="{93A998C9-84FA-4A4C-835D-0F1A2FAEAA34}" type="parTrans" cxnId="{BE69281E-0456-4CBD-967B-0E82EA678940}">
      <dgm:prSet/>
      <dgm:spPr/>
      <dgm:t>
        <a:bodyPr/>
        <a:lstStyle/>
        <a:p>
          <a:endParaRPr lang="en-US"/>
        </a:p>
      </dgm:t>
    </dgm:pt>
    <dgm:pt modelId="{97744695-6927-4B8F-88B2-E6876C3E48D5}" type="sibTrans" cxnId="{BE69281E-0456-4CBD-967B-0E82EA678940}">
      <dgm:prSet/>
      <dgm:spPr/>
      <dgm:t>
        <a:bodyPr/>
        <a:lstStyle/>
        <a:p>
          <a:endParaRPr lang="en-US"/>
        </a:p>
      </dgm:t>
    </dgm:pt>
    <dgm:pt modelId="{412F43C1-86B9-466A-99B0-2E399FD2FA95}">
      <dgm:prSet/>
      <dgm:spPr>
        <a:solidFill>
          <a:schemeClr val="accent4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dirty="0"/>
            <a:t>If data is valid, </a:t>
          </a:r>
          <a:r>
            <a:rPr lang="en-GB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rPr>
            <a:t>the user is</a:t>
          </a:r>
          <a:r>
            <a:rPr lang="en-GB" dirty="0"/>
            <a:t> rewarded and is added to verified list.</a:t>
          </a:r>
          <a:endParaRPr lang="en-US" dirty="0"/>
        </a:p>
      </dgm:t>
    </dgm:pt>
    <dgm:pt modelId="{ACAE4085-98E9-4C3A-9A6D-71968402EEA1}" type="parTrans" cxnId="{9D91CD0E-8A34-4352-BAE8-B7395D5E01AF}">
      <dgm:prSet/>
      <dgm:spPr/>
      <dgm:t>
        <a:bodyPr/>
        <a:lstStyle/>
        <a:p>
          <a:endParaRPr lang="en-US"/>
        </a:p>
      </dgm:t>
    </dgm:pt>
    <dgm:pt modelId="{79B0B80E-AC8E-4FAB-A566-10ADE9853B22}" type="sibTrans" cxnId="{9D91CD0E-8A34-4352-BAE8-B7395D5E01AF}">
      <dgm:prSet/>
      <dgm:spPr/>
      <dgm:t>
        <a:bodyPr/>
        <a:lstStyle/>
        <a:p>
          <a:endParaRPr lang="en-US"/>
        </a:p>
      </dgm:t>
    </dgm:pt>
    <dgm:pt modelId="{37847C64-0587-4DDD-BCCD-81F193A748A2}">
      <dgm:prSet/>
      <dgm:spPr>
        <a:solidFill>
          <a:schemeClr val="accent4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GB" dirty="0"/>
            <a:t>Once threshold is met, data becomes accessible.</a:t>
          </a:r>
          <a:endParaRPr lang="en-US" dirty="0"/>
        </a:p>
      </dgm:t>
    </dgm:pt>
    <dgm:pt modelId="{2CD26256-9738-4106-9C87-538DEE089C88}" type="parTrans" cxnId="{D081494C-9F62-45D5-81CE-DBC57484EBE1}">
      <dgm:prSet/>
      <dgm:spPr/>
      <dgm:t>
        <a:bodyPr/>
        <a:lstStyle/>
        <a:p>
          <a:endParaRPr lang="en-US"/>
        </a:p>
      </dgm:t>
    </dgm:pt>
    <dgm:pt modelId="{3437CED4-BB91-449A-9838-640EEAD322D9}" type="sibTrans" cxnId="{D081494C-9F62-45D5-81CE-DBC57484EBE1}">
      <dgm:prSet/>
      <dgm:spPr/>
      <dgm:t>
        <a:bodyPr/>
        <a:lstStyle/>
        <a:p>
          <a:endParaRPr lang="en-US"/>
        </a:p>
      </dgm:t>
    </dgm:pt>
    <dgm:pt modelId="{23DC4F4E-2973-4E96-A324-AF79230F7EE3}" type="pres">
      <dgm:prSet presAssocID="{0EFC78E8-ED7C-4B61-823D-37D7525BD6CD}" presName="Name0" presStyleCnt="0">
        <dgm:presLayoutVars>
          <dgm:dir/>
          <dgm:resizeHandles val="exact"/>
        </dgm:presLayoutVars>
      </dgm:prSet>
      <dgm:spPr/>
    </dgm:pt>
    <dgm:pt modelId="{374B0260-211C-4E29-B96E-6627F53356A7}" type="pres">
      <dgm:prSet presAssocID="{DDEBA266-6364-462D-A54C-3E0F0C4169AE}" presName="node" presStyleLbl="node1" presStyleIdx="0" presStyleCnt="8">
        <dgm:presLayoutVars>
          <dgm:bulletEnabled val="1"/>
        </dgm:presLayoutVars>
      </dgm:prSet>
      <dgm:spPr/>
    </dgm:pt>
    <dgm:pt modelId="{76E029E5-4A2B-41D5-8A59-BFA7EDCF8396}" type="pres">
      <dgm:prSet presAssocID="{F75CF1DF-F413-4AC2-8A5E-DDC73DA04ACE}" presName="sibTrans" presStyleLbl="sibTrans1D1" presStyleIdx="0" presStyleCnt="7"/>
      <dgm:spPr/>
    </dgm:pt>
    <dgm:pt modelId="{7657164A-BDB6-4CDC-8C32-CB50DE5402DF}" type="pres">
      <dgm:prSet presAssocID="{F75CF1DF-F413-4AC2-8A5E-DDC73DA04ACE}" presName="connectorText" presStyleLbl="sibTrans1D1" presStyleIdx="0" presStyleCnt="7"/>
      <dgm:spPr/>
    </dgm:pt>
    <dgm:pt modelId="{387BCCF9-06F1-4B90-B888-D6DDD82EA981}" type="pres">
      <dgm:prSet presAssocID="{57BB8F32-1649-481E-845F-3B48C28F317C}" presName="node" presStyleLbl="node1" presStyleIdx="1" presStyleCnt="8">
        <dgm:presLayoutVars>
          <dgm:bulletEnabled val="1"/>
        </dgm:presLayoutVars>
      </dgm:prSet>
      <dgm:spPr/>
    </dgm:pt>
    <dgm:pt modelId="{B4470C4B-E1F9-4E1E-B164-E7205ED770DC}" type="pres">
      <dgm:prSet presAssocID="{6735F1AB-0527-426D-8E2D-C030245C9F30}" presName="sibTrans" presStyleLbl="sibTrans1D1" presStyleIdx="1" presStyleCnt="7"/>
      <dgm:spPr/>
    </dgm:pt>
    <dgm:pt modelId="{4B451051-815B-4069-A54B-5C6E66E41B2E}" type="pres">
      <dgm:prSet presAssocID="{6735F1AB-0527-426D-8E2D-C030245C9F30}" presName="connectorText" presStyleLbl="sibTrans1D1" presStyleIdx="1" presStyleCnt="7"/>
      <dgm:spPr/>
    </dgm:pt>
    <dgm:pt modelId="{21A710B4-ECFD-4A84-82B5-7D6F2513E16C}" type="pres">
      <dgm:prSet presAssocID="{AA362DFE-B2C3-4289-820A-8CDCE6C0AA97}" presName="node" presStyleLbl="node1" presStyleIdx="2" presStyleCnt="8">
        <dgm:presLayoutVars>
          <dgm:bulletEnabled val="1"/>
        </dgm:presLayoutVars>
      </dgm:prSet>
      <dgm:spPr/>
    </dgm:pt>
    <dgm:pt modelId="{7E9B290E-2ED0-48A4-818E-D0E5B02DDC22}" type="pres">
      <dgm:prSet presAssocID="{B6D28E18-E4DB-4693-9307-DFBFE2E58581}" presName="sibTrans" presStyleLbl="sibTrans1D1" presStyleIdx="2" presStyleCnt="7"/>
      <dgm:spPr/>
    </dgm:pt>
    <dgm:pt modelId="{FE901820-8698-457A-B597-6FF87E5D6B53}" type="pres">
      <dgm:prSet presAssocID="{B6D28E18-E4DB-4693-9307-DFBFE2E58581}" presName="connectorText" presStyleLbl="sibTrans1D1" presStyleIdx="2" presStyleCnt="7"/>
      <dgm:spPr/>
    </dgm:pt>
    <dgm:pt modelId="{27FCA8A1-DF5D-4E40-B381-36F215203553}" type="pres">
      <dgm:prSet presAssocID="{BD73ED4B-BD2D-4477-966F-548E8AD3AB45}" presName="node" presStyleLbl="node1" presStyleIdx="3" presStyleCnt="8">
        <dgm:presLayoutVars>
          <dgm:bulletEnabled val="1"/>
        </dgm:presLayoutVars>
      </dgm:prSet>
      <dgm:spPr/>
    </dgm:pt>
    <dgm:pt modelId="{290581E7-25AB-4145-80C7-0C4CCFDF28DD}" type="pres">
      <dgm:prSet presAssocID="{13E2322C-3D61-4FEA-9854-349E23ABC6BA}" presName="sibTrans" presStyleLbl="sibTrans1D1" presStyleIdx="3" presStyleCnt="7"/>
      <dgm:spPr/>
    </dgm:pt>
    <dgm:pt modelId="{04B5E1CF-E8E7-4BCC-8D4F-A589596BFDCA}" type="pres">
      <dgm:prSet presAssocID="{13E2322C-3D61-4FEA-9854-349E23ABC6BA}" presName="connectorText" presStyleLbl="sibTrans1D1" presStyleIdx="3" presStyleCnt="7"/>
      <dgm:spPr/>
    </dgm:pt>
    <dgm:pt modelId="{E2036057-0BE7-4DEE-85C2-7B682723344D}" type="pres">
      <dgm:prSet presAssocID="{D3F96B75-04F1-411D-8B0A-9D913187F15F}" presName="node" presStyleLbl="node1" presStyleIdx="4" presStyleCnt="8">
        <dgm:presLayoutVars>
          <dgm:bulletEnabled val="1"/>
        </dgm:presLayoutVars>
      </dgm:prSet>
      <dgm:spPr/>
    </dgm:pt>
    <dgm:pt modelId="{B863A36C-1940-4A60-BB52-215E31B5289B}" type="pres">
      <dgm:prSet presAssocID="{7E59616A-4742-497E-9526-CD4112D8E956}" presName="sibTrans" presStyleLbl="sibTrans1D1" presStyleIdx="4" presStyleCnt="7"/>
      <dgm:spPr/>
    </dgm:pt>
    <dgm:pt modelId="{8ACB920E-F5AA-45E4-886F-2C6DB2C6F67A}" type="pres">
      <dgm:prSet presAssocID="{7E59616A-4742-497E-9526-CD4112D8E956}" presName="connectorText" presStyleLbl="sibTrans1D1" presStyleIdx="4" presStyleCnt="7"/>
      <dgm:spPr/>
    </dgm:pt>
    <dgm:pt modelId="{4860A2BC-AA56-4857-BAFC-C75E74E9A6CC}" type="pres">
      <dgm:prSet presAssocID="{B931ACC4-5500-436E-9BE1-887EF360D620}" presName="node" presStyleLbl="node1" presStyleIdx="5" presStyleCnt="8">
        <dgm:presLayoutVars>
          <dgm:bulletEnabled val="1"/>
        </dgm:presLayoutVars>
      </dgm:prSet>
      <dgm:spPr/>
    </dgm:pt>
    <dgm:pt modelId="{23351C82-0517-47A0-A5BA-CD6B3BAFB22C}" type="pres">
      <dgm:prSet presAssocID="{97744695-6927-4B8F-88B2-E6876C3E48D5}" presName="sibTrans" presStyleLbl="sibTrans1D1" presStyleIdx="5" presStyleCnt="7"/>
      <dgm:spPr/>
    </dgm:pt>
    <dgm:pt modelId="{2E23F1AE-E055-4410-B9CD-2E95B0E6241D}" type="pres">
      <dgm:prSet presAssocID="{97744695-6927-4B8F-88B2-E6876C3E48D5}" presName="connectorText" presStyleLbl="sibTrans1D1" presStyleIdx="5" presStyleCnt="7"/>
      <dgm:spPr/>
    </dgm:pt>
    <dgm:pt modelId="{C6355538-035C-496F-8A43-BBB636E05748}" type="pres">
      <dgm:prSet presAssocID="{412F43C1-86B9-466A-99B0-2E399FD2FA95}" presName="node" presStyleLbl="node1" presStyleIdx="6" presStyleCnt="8">
        <dgm:presLayoutVars>
          <dgm:bulletEnabled val="1"/>
        </dgm:presLayoutVars>
      </dgm:prSet>
      <dgm:spPr/>
    </dgm:pt>
    <dgm:pt modelId="{B2AC2CCC-AD24-4059-B5F9-E3440380C252}" type="pres">
      <dgm:prSet presAssocID="{79B0B80E-AC8E-4FAB-A566-10ADE9853B22}" presName="sibTrans" presStyleLbl="sibTrans1D1" presStyleIdx="6" presStyleCnt="7"/>
      <dgm:spPr/>
    </dgm:pt>
    <dgm:pt modelId="{94BE832C-24CA-4C5D-AD30-CC3158219E47}" type="pres">
      <dgm:prSet presAssocID="{79B0B80E-AC8E-4FAB-A566-10ADE9853B22}" presName="connectorText" presStyleLbl="sibTrans1D1" presStyleIdx="6" presStyleCnt="7"/>
      <dgm:spPr/>
    </dgm:pt>
    <dgm:pt modelId="{391F5EF5-B292-4C88-AB64-AB13C38EA356}" type="pres">
      <dgm:prSet presAssocID="{37847C64-0587-4DDD-BCCD-81F193A748A2}" presName="node" presStyleLbl="node1" presStyleIdx="7" presStyleCnt="8">
        <dgm:presLayoutVars>
          <dgm:bulletEnabled val="1"/>
        </dgm:presLayoutVars>
      </dgm:prSet>
      <dgm:spPr/>
    </dgm:pt>
  </dgm:ptLst>
  <dgm:cxnLst>
    <dgm:cxn modelId="{8CE6DE07-8296-4EFD-A2DA-E5BBA582F7FB}" type="presOf" srcId="{57BB8F32-1649-481E-845F-3B48C28F317C}" destId="{387BCCF9-06F1-4B90-B888-D6DDD82EA981}" srcOrd="0" destOrd="0" presId="urn:microsoft.com/office/officeart/2016/7/layout/RepeatingBendingProcessNew"/>
    <dgm:cxn modelId="{A3D94508-AD43-4F38-8C78-25DFC6203361}" type="presOf" srcId="{7E59616A-4742-497E-9526-CD4112D8E956}" destId="{B863A36C-1940-4A60-BB52-215E31B5289B}" srcOrd="0" destOrd="0" presId="urn:microsoft.com/office/officeart/2016/7/layout/RepeatingBendingProcessNew"/>
    <dgm:cxn modelId="{A1BAFF09-9C47-4829-A287-D25BBE06E8E6}" type="presOf" srcId="{DDEBA266-6364-462D-A54C-3E0F0C4169AE}" destId="{374B0260-211C-4E29-B96E-6627F53356A7}" srcOrd="0" destOrd="0" presId="urn:microsoft.com/office/officeart/2016/7/layout/RepeatingBendingProcessNew"/>
    <dgm:cxn modelId="{D04B520D-2D88-47FE-8F7C-9EF0FEDCDBBF}" type="presOf" srcId="{AA362DFE-B2C3-4289-820A-8CDCE6C0AA97}" destId="{21A710B4-ECFD-4A84-82B5-7D6F2513E16C}" srcOrd="0" destOrd="0" presId="urn:microsoft.com/office/officeart/2016/7/layout/RepeatingBendingProcessNew"/>
    <dgm:cxn modelId="{91C0AF0D-B3A6-48FC-893A-9606A907E22F}" type="presOf" srcId="{B931ACC4-5500-436E-9BE1-887EF360D620}" destId="{4860A2BC-AA56-4857-BAFC-C75E74E9A6CC}" srcOrd="0" destOrd="0" presId="urn:microsoft.com/office/officeart/2016/7/layout/RepeatingBendingProcessNew"/>
    <dgm:cxn modelId="{9D91CD0E-8A34-4352-BAE8-B7395D5E01AF}" srcId="{0EFC78E8-ED7C-4B61-823D-37D7525BD6CD}" destId="{412F43C1-86B9-466A-99B0-2E399FD2FA95}" srcOrd="6" destOrd="0" parTransId="{ACAE4085-98E9-4C3A-9A6D-71968402EEA1}" sibTransId="{79B0B80E-AC8E-4FAB-A566-10ADE9853B22}"/>
    <dgm:cxn modelId="{BE69281E-0456-4CBD-967B-0E82EA678940}" srcId="{0EFC78E8-ED7C-4B61-823D-37D7525BD6CD}" destId="{B931ACC4-5500-436E-9BE1-887EF360D620}" srcOrd="5" destOrd="0" parTransId="{93A998C9-84FA-4A4C-835D-0F1A2FAEAA34}" sibTransId="{97744695-6927-4B8F-88B2-E6876C3E48D5}"/>
    <dgm:cxn modelId="{8BECE22B-86A3-4AC2-BFD6-3975ECE9D962}" type="presOf" srcId="{79B0B80E-AC8E-4FAB-A566-10ADE9853B22}" destId="{B2AC2CCC-AD24-4059-B5F9-E3440380C252}" srcOrd="0" destOrd="0" presId="urn:microsoft.com/office/officeart/2016/7/layout/RepeatingBendingProcessNew"/>
    <dgm:cxn modelId="{8C947633-9E2C-49A3-90F7-733F753EB21A}" type="presOf" srcId="{7E59616A-4742-497E-9526-CD4112D8E956}" destId="{8ACB920E-F5AA-45E4-886F-2C6DB2C6F67A}" srcOrd="1" destOrd="0" presId="urn:microsoft.com/office/officeart/2016/7/layout/RepeatingBendingProcessNew"/>
    <dgm:cxn modelId="{36BE3D39-62A1-4DC0-BF0D-16F1CAD6DB90}" type="presOf" srcId="{97744695-6927-4B8F-88B2-E6876C3E48D5}" destId="{23351C82-0517-47A0-A5BA-CD6B3BAFB22C}" srcOrd="0" destOrd="0" presId="urn:microsoft.com/office/officeart/2016/7/layout/RepeatingBendingProcessNew"/>
    <dgm:cxn modelId="{92C6AD39-E7D0-4885-ACBE-EF8D881969A6}" srcId="{0EFC78E8-ED7C-4B61-823D-37D7525BD6CD}" destId="{AA362DFE-B2C3-4289-820A-8CDCE6C0AA97}" srcOrd="2" destOrd="0" parTransId="{74BCF340-1C53-4233-9FD2-D89F296D3BC7}" sibTransId="{B6D28E18-E4DB-4693-9307-DFBFE2E58581}"/>
    <dgm:cxn modelId="{BD8EC35E-083C-469A-890D-92875B68BE89}" type="presOf" srcId="{97744695-6927-4B8F-88B2-E6876C3E48D5}" destId="{2E23F1AE-E055-4410-B9CD-2E95B0E6241D}" srcOrd="1" destOrd="0" presId="urn:microsoft.com/office/officeart/2016/7/layout/RepeatingBendingProcessNew"/>
    <dgm:cxn modelId="{5FE0C166-7C0B-4F8D-923C-3D494F9A778A}" srcId="{0EFC78E8-ED7C-4B61-823D-37D7525BD6CD}" destId="{D3F96B75-04F1-411D-8B0A-9D913187F15F}" srcOrd="4" destOrd="0" parTransId="{6A9380CF-1386-4BFC-83EF-448A514B2F6C}" sibTransId="{7E59616A-4742-497E-9526-CD4112D8E956}"/>
    <dgm:cxn modelId="{6D839847-B0C0-4E9F-878D-284B7DCAB706}" type="presOf" srcId="{BD73ED4B-BD2D-4477-966F-548E8AD3AB45}" destId="{27FCA8A1-DF5D-4E40-B381-36F215203553}" srcOrd="0" destOrd="0" presId="urn:microsoft.com/office/officeart/2016/7/layout/RepeatingBendingProcessNew"/>
    <dgm:cxn modelId="{D081494C-9F62-45D5-81CE-DBC57484EBE1}" srcId="{0EFC78E8-ED7C-4B61-823D-37D7525BD6CD}" destId="{37847C64-0587-4DDD-BCCD-81F193A748A2}" srcOrd="7" destOrd="0" parTransId="{2CD26256-9738-4106-9C87-538DEE089C88}" sibTransId="{3437CED4-BB91-449A-9838-640EEAD322D9}"/>
    <dgm:cxn modelId="{A3586277-EA54-4263-B01F-49F0420347A3}" type="presOf" srcId="{6735F1AB-0527-426D-8E2D-C030245C9F30}" destId="{4B451051-815B-4069-A54B-5C6E66E41B2E}" srcOrd="1" destOrd="0" presId="urn:microsoft.com/office/officeart/2016/7/layout/RepeatingBendingProcessNew"/>
    <dgm:cxn modelId="{C4BDCD79-D659-4749-BC8A-A7D2D70E8049}" type="presOf" srcId="{0EFC78E8-ED7C-4B61-823D-37D7525BD6CD}" destId="{23DC4F4E-2973-4E96-A324-AF79230F7EE3}" srcOrd="0" destOrd="0" presId="urn:microsoft.com/office/officeart/2016/7/layout/RepeatingBendingProcessNew"/>
    <dgm:cxn modelId="{057D5183-CEB9-426A-AA16-5DAF3DF75FC0}" srcId="{0EFC78E8-ED7C-4B61-823D-37D7525BD6CD}" destId="{DDEBA266-6364-462D-A54C-3E0F0C4169AE}" srcOrd="0" destOrd="0" parTransId="{4751355D-F16A-447A-8D3E-95E4FEC8EFD5}" sibTransId="{F75CF1DF-F413-4AC2-8A5E-DDC73DA04ACE}"/>
    <dgm:cxn modelId="{C997FD96-0A5C-4F45-A253-AC0FAAA08E15}" type="presOf" srcId="{412F43C1-86B9-466A-99B0-2E399FD2FA95}" destId="{C6355538-035C-496F-8A43-BBB636E05748}" srcOrd="0" destOrd="0" presId="urn:microsoft.com/office/officeart/2016/7/layout/RepeatingBendingProcessNew"/>
    <dgm:cxn modelId="{4C74159A-30B1-4704-AA04-B04DA3036D90}" type="presOf" srcId="{37847C64-0587-4DDD-BCCD-81F193A748A2}" destId="{391F5EF5-B292-4C88-AB64-AB13C38EA356}" srcOrd="0" destOrd="0" presId="urn:microsoft.com/office/officeart/2016/7/layout/RepeatingBendingProcessNew"/>
    <dgm:cxn modelId="{914F40A9-DA5D-4E23-8EFF-636FDE5D981F}" type="presOf" srcId="{79B0B80E-AC8E-4FAB-A566-10ADE9853B22}" destId="{94BE832C-24CA-4C5D-AD30-CC3158219E47}" srcOrd="1" destOrd="0" presId="urn:microsoft.com/office/officeart/2016/7/layout/RepeatingBendingProcessNew"/>
    <dgm:cxn modelId="{DE44BDAA-4397-4DD9-9EDF-C2E01477290C}" type="presOf" srcId="{F75CF1DF-F413-4AC2-8A5E-DDC73DA04ACE}" destId="{76E029E5-4A2B-41D5-8A59-BFA7EDCF8396}" srcOrd="0" destOrd="0" presId="urn:microsoft.com/office/officeart/2016/7/layout/RepeatingBendingProcessNew"/>
    <dgm:cxn modelId="{0A042EAC-E82C-42B6-8C82-8110AB752E57}" type="presOf" srcId="{B6D28E18-E4DB-4693-9307-DFBFE2E58581}" destId="{7E9B290E-2ED0-48A4-818E-D0E5B02DDC22}" srcOrd="0" destOrd="0" presId="urn:microsoft.com/office/officeart/2016/7/layout/RepeatingBendingProcessNew"/>
    <dgm:cxn modelId="{3CD7A3AD-C26D-4922-9948-05BDFE9EB12B}" type="presOf" srcId="{13E2322C-3D61-4FEA-9854-349E23ABC6BA}" destId="{290581E7-25AB-4145-80C7-0C4CCFDF28DD}" srcOrd="0" destOrd="0" presId="urn:microsoft.com/office/officeart/2016/7/layout/RepeatingBendingProcessNew"/>
    <dgm:cxn modelId="{5509ADAE-65E7-45BB-8C37-EFF68ED86EC7}" type="presOf" srcId="{F75CF1DF-F413-4AC2-8A5E-DDC73DA04ACE}" destId="{7657164A-BDB6-4CDC-8C32-CB50DE5402DF}" srcOrd="1" destOrd="0" presId="urn:microsoft.com/office/officeart/2016/7/layout/RepeatingBendingProcessNew"/>
    <dgm:cxn modelId="{61F346BC-C6D8-48D7-A8C9-67EE78DA6227}" srcId="{0EFC78E8-ED7C-4B61-823D-37D7525BD6CD}" destId="{BD73ED4B-BD2D-4477-966F-548E8AD3AB45}" srcOrd="3" destOrd="0" parTransId="{DCE9D9D2-FA0C-42E5-95A9-06E376F54065}" sibTransId="{13E2322C-3D61-4FEA-9854-349E23ABC6BA}"/>
    <dgm:cxn modelId="{B0ED12BF-AB07-4D61-8BBB-4F0010D1F9AD}" type="presOf" srcId="{6735F1AB-0527-426D-8E2D-C030245C9F30}" destId="{B4470C4B-E1F9-4E1E-B164-E7205ED770DC}" srcOrd="0" destOrd="0" presId="urn:microsoft.com/office/officeart/2016/7/layout/RepeatingBendingProcessNew"/>
    <dgm:cxn modelId="{44CBF3CC-1DC8-4FA4-B327-C532B40ED7F7}" srcId="{0EFC78E8-ED7C-4B61-823D-37D7525BD6CD}" destId="{57BB8F32-1649-481E-845F-3B48C28F317C}" srcOrd="1" destOrd="0" parTransId="{CFDE3190-78AB-46FB-AE46-B06FCD0A826E}" sibTransId="{6735F1AB-0527-426D-8E2D-C030245C9F30}"/>
    <dgm:cxn modelId="{19E317F4-A68D-4EA3-86E5-CB423E660568}" type="presOf" srcId="{13E2322C-3D61-4FEA-9854-349E23ABC6BA}" destId="{04B5E1CF-E8E7-4BCC-8D4F-A589596BFDCA}" srcOrd="1" destOrd="0" presId="urn:microsoft.com/office/officeart/2016/7/layout/RepeatingBendingProcessNew"/>
    <dgm:cxn modelId="{A7E452F5-A602-4C16-8E59-FF6A9B1A55C3}" type="presOf" srcId="{B6D28E18-E4DB-4693-9307-DFBFE2E58581}" destId="{FE901820-8698-457A-B597-6FF87E5D6B53}" srcOrd="1" destOrd="0" presId="urn:microsoft.com/office/officeart/2016/7/layout/RepeatingBendingProcessNew"/>
    <dgm:cxn modelId="{5EF083F8-2B55-439F-859F-AE7CA3D12C33}" type="presOf" srcId="{D3F96B75-04F1-411D-8B0A-9D913187F15F}" destId="{E2036057-0BE7-4DEE-85C2-7B682723344D}" srcOrd="0" destOrd="0" presId="urn:microsoft.com/office/officeart/2016/7/layout/RepeatingBendingProcessNew"/>
    <dgm:cxn modelId="{D628EC9A-116D-4E65-B4D2-03EB2E48EC84}" type="presParOf" srcId="{23DC4F4E-2973-4E96-A324-AF79230F7EE3}" destId="{374B0260-211C-4E29-B96E-6627F53356A7}" srcOrd="0" destOrd="0" presId="urn:microsoft.com/office/officeart/2016/7/layout/RepeatingBendingProcessNew"/>
    <dgm:cxn modelId="{D4BD751B-3423-45E3-A31B-57CECBED4C86}" type="presParOf" srcId="{23DC4F4E-2973-4E96-A324-AF79230F7EE3}" destId="{76E029E5-4A2B-41D5-8A59-BFA7EDCF8396}" srcOrd="1" destOrd="0" presId="urn:microsoft.com/office/officeart/2016/7/layout/RepeatingBendingProcessNew"/>
    <dgm:cxn modelId="{AF86BA1A-1DDF-4D4F-B9B1-9550A51FBE46}" type="presParOf" srcId="{76E029E5-4A2B-41D5-8A59-BFA7EDCF8396}" destId="{7657164A-BDB6-4CDC-8C32-CB50DE5402DF}" srcOrd="0" destOrd="0" presId="urn:microsoft.com/office/officeart/2016/7/layout/RepeatingBendingProcessNew"/>
    <dgm:cxn modelId="{21D61D13-39BE-4A83-87B0-0F16E8762630}" type="presParOf" srcId="{23DC4F4E-2973-4E96-A324-AF79230F7EE3}" destId="{387BCCF9-06F1-4B90-B888-D6DDD82EA981}" srcOrd="2" destOrd="0" presId="urn:microsoft.com/office/officeart/2016/7/layout/RepeatingBendingProcessNew"/>
    <dgm:cxn modelId="{460031B3-8463-4F9D-982D-38E013BE84E6}" type="presParOf" srcId="{23DC4F4E-2973-4E96-A324-AF79230F7EE3}" destId="{B4470C4B-E1F9-4E1E-B164-E7205ED770DC}" srcOrd="3" destOrd="0" presId="urn:microsoft.com/office/officeart/2016/7/layout/RepeatingBendingProcessNew"/>
    <dgm:cxn modelId="{26C0B5CF-9B6B-4718-9EAE-20BC1163C222}" type="presParOf" srcId="{B4470C4B-E1F9-4E1E-B164-E7205ED770DC}" destId="{4B451051-815B-4069-A54B-5C6E66E41B2E}" srcOrd="0" destOrd="0" presId="urn:microsoft.com/office/officeart/2016/7/layout/RepeatingBendingProcessNew"/>
    <dgm:cxn modelId="{3B58DE3A-4DAC-4185-BCA2-2C692DF69117}" type="presParOf" srcId="{23DC4F4E-2973-4E96-A324-AF79230F7EE3}" destId="{21A710B4-ECFD-4A84-82B5-7D6F2513E16C}" srcOrd="4" destOrd="0" presId="urn:microsoft.com/office/officeart/2016/7/layout/RepeatingBendingProcessNew"/>
    <dgm:cxn modelId="{437FF333-9DAC-4883-A534-7CD82D7C54B3}" type="presParOf" srcId="{23DC4F4E-2973-4E96-A324-AF79230F7EE3}" destId="{7E9B290E-2ED0-48A4-818E-D0E5B02DDC22}" srcOrd="5" destOrd="0" presId="urn:microsoft.com/office/officeart/2016/7/layout/RepeatingBendingProcessNew"/>
    <dgm:cxn modelId="{15B7E387-16E8-4787-8024-8EB59E28B3D3}" type="presParOf" srcId="{7E9B290E-2ED0-48A4-818E-D0E5B02DDC22}" destId="{FE901820-8698-457A-B597-6FF87E5D6B53}" srcOrd="0" destOrd="0" presId="urn:microsoft.com/office/officeart/2016/7/layout/RepeatingBendingProcessNew"/>
    <dgm:cxn modelId="{02F3B024-7685-44BB-BCE1-7990024661BC}" type="presParOf" srcId="{23DC4F4E-2973-4E96-A324-AF79230F7EE3}" destId="{27FCA8A1-DF5D-4E40-B381-36F215203553}" srcOrd="6" destOrd="0" presId="urn:microsoft.com/office/officeart/2016/7/layout/RepeatingBendingProcessNew"/>
    <dgm:cxn modelId="{74BDBE8C-2B73-40A8-840A-2869C76E1E49}" type="presParOf" srcId="{23DC4F4E-2973-4E96-A324-AF79230F7EE3}" destId="{290581E7-25AB-4145-80C7-0C4CCFDF28DD}" srcOrd="7" destOrd="0" presId="urn:microsoft.com/office/officeart/2016/7/layout/RepeatingBendingProcessNew"/>
    <dgm:cxn modelId="{26094CA1-8CC8-4A65-9B2D-D21AFF8845F0}" type="presParOf" srcId="{290581E7-25AB-4145-80C7-0C4CCFDF28DD}" destId="{04B5E1CF-E8E7-4BCC-8D4F-A589596BFDCA}" srcOrd="0" destOrd="0" presId="urn:microsoft.com/office/officeart/2016/7/layout/RepeatingBendingProcessNew"/>
    <dgm:cxn modelId="{46DBE06A-24F3-4115-8B7A-9F0685A35455}" type="presParOf" srcId="{23DC4F4E-2973-4E96-A324-AF79230F7EE3}" destId="{E2036057-0BE7-4DEE-85C2-7B682723344D}" srcOrd="8" destOrd="0" presId="urn:microsoft.com/office/officeart/2016/7/layout/RepeatingBendingProcessNew"/>
    <dgm:cxn modelId="{EC58482E-8016-40AB-99C5-65154B8BDC9D}" type="presParOf" srcId="{23DC4F4E-2973-4E96-A324-AF79230F7EE3}" destId="{B863A36C-1940-4A60-BB52-215E31B5289B}" srcOrd="9" destOrd="0" presId="urn:microsoft.com/office/officeart/2016/7/layout/RepeatingBendingProcessNew"/>
    <dgm:cxn modelId="{D26CA3D6-958D-4253-88E3-6FCAB95F7329}" type="presParOf" srcId="{B863A36C-1940-4A60-BB52-215E31B5289B}" destId="{8ACB920E-F5AA-45E4-886F-2C6DB2C6F67A}" srcOrd="0" destOrd="0" presId="urn:microsoft.com/office/officeart/2016/7/layout/RepeatingBendingProcessNew"/>
    <dgm:cxn modelId="{6C30CD39-9218-4824-B464-1D6C95C6104A}" type="presParOf" srcId="{23DC4F4E-2973-4E96-A324-AF79230F7EE3}" destId="{4860A2BC-AA56-4857-BAFC-C75E74E9A6CC}" srcOrd="10" destOrd="0" presId="urn:microsoft.com/office/officeart/2016/7/layout/RepeatingBendingProcessNew"/>
    <dgm:cxn modelId="{1227A92D-3342-4BA6-8662-4CD1FA5EED0E}" type="presParOf" srcId="{23DC4F4E-2973-4E96-A324-AF79230F7EE3}" destId="{23351C82-0517-47A0-A5BA-CD6B3BAFB22C}" srcOrd="11" destOrd="0" presId="urn:microsoft.com/office/officeart/2016/7/layout/RepeatingBendingProcessNew"/>
    <dgm:cxn modelId="{1FF6A39C-C0FA-4912-89A3-50043827B4B1}" type="presParOf" srcId="{23351C82-0517-47A0-A5BA-CD6B3BAFB22C}" destId="{2E23F1AE-E055-4410-B9CD-2E95B0E6241D}" srcOrd="0" destOrd="0" presId="urn:microsoft.com/office/officeart/2016/7/layout/RepeatingBendingProcessNew"/>
    <dgm:cxn modelId="{295D1982-012B-4533-A114-E292C9BD9F05}" type="presParOf" srcId="{23DC4F4E-2973-4E96-A324-AF79230F7EE3}" destId="{C6355538-035C-496F-8A43-BBB636E05748}" srcOrd="12" destOrd="0" presId="urn:microsoft.com/office/officeart/2016/7/layout/RepeatingBendingProcessNew"/>
    <dgm:cxn modelId="{39E4B25E-95F5-4966-A1AF-9BC1F0C0865D}" type="presParOf" srcId="{23DC4F4E-2973-4E96-A324-AF79230F7EE3}" destId="{B2AC2CCC-AD24-4059-B5F9-E3440380C252}" srcOrd="13" destOrd="0" presId="urn:microsoft.com/office/officeart/2016/7/layout/RepeatingBendingProcessNew"/>
    <dgm:cxn modelId="{DC9853D6-A114-4E37-A840-5E369C13BE22}" type="presParOf" srcId="{B2AC2CCC-AD24-4059-B5F9-E3440380C252}" destId="{94BE832C-24CA-4C5D-AD30-CC3158219E47}" srcOrd="0" destOrd="0" presId="urn:microsoft.com/office/officeart/2016/7/layout/RepeatingBendingProcessNew"/>
    <dgm:cxn modelId="{8F6F36F1-AE0B-49C8-89F8-83E0AC4749F9}" type="presParOf" srcId="{23DC4F4E-2973-4E96-A324-AF79230F7EE3}" destId="{391F5EF5-B292-4C88-AB64-AB13C38EA356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BC4638-C2DE-47A9-B717-F5EEBDB6091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E188D5-FDD4-441C-AD0E-DE81BF5C1328}">
      <dgm:prSet custT="1"/>
      <dgm:spPr>
        <a:solidFill>
          <a:schemeClr val="accent4"/>
        </a:solidFill>
      </dgm:spPr>
      <dgm:t>
        <a:bodyPr/>
        <a:lstStyle/>
        <a:p>
          <a:r>
            <a:rPr lang="en-GB" sz="2800" dirty="0" err="1">
              <a:latin typeface="Consolas" panose="020B0609020204030204" pitchFamily="49" charset="0"/>
            </a:rPr>
            <a:t>onlyOwner</a:t>
          </a:r>
          <a:r>
            <a:rPr lang="en-GB" sz="2800" dirty="0"/>
            <a:t> Modifier</a:t>
          </a:r>
          <a:endParaRPr lang="en-US" sz="2800" dirty="0"/>
        </a:p>
      </dgm:t>
    </dgm:pt>
    <dgm:pt modelId="{3AA0E1C2-5972-4B67-B449-771E441CE639}" type="parTrans" cxnId="{DA732E03-6173-4A36-9665-48E0D0EED2E6}">
      <dgm:prSet/>
      <dgm:spPr/>
      <dgm:t>
        <a:bodyPr/>
        <a:lstStyle/>
        <a:p>
          <a:endParaRPr lang="en-US"/>
        </a:p>
      </dgm:t>
    </dgm:pt>
    <dgm:pt modelId="{6E887CEC-70E0-43E8-A953-C5C1ADB5AA8D}" type="sibTrans" cxnId="{DA732E03-6173-4A36-9665-48E0D0EED2E6}">
      <dgm:prSet/>
      <dgm:spPr/>
      <dgm:t>
        <a:bodyPr/>
        <a:lstStyle/>
        <a:p>
          <a:endParaRPr lang="en-US"/>
        </a:p>
      </dgm:t>
    </dgm:pt>
    <dgm:pt modelId="{71079DE9-56E1-4AAD-A35B-59442521E210}">
      <dgm:prSet custT="1"/>
      <dgm:spPr>
        <a:solidFill>
          <a:schemeClr val="accent4"/>
        </a:solidFill>
      </dgm:spPr>
      <dgm:t>
        <a:bodyPr/>
        <a:lstStyle/>
        <a:p>
          <a:r>
            <a:rPr lang="en-US" sz="2800" b="0" i="0" baseline="0" dirty="0"/>
            <a:t>One-Time Participation</a:t>
          </a:r>
          <a:endParaRPr lang="en-US" sz="2800" dirty="0"/>
        </a:p>
      </dgm:t>
    </dgm:pt>
    <dgm:pt modelId="{1C4C89A4-F680-4929-BABF-4302D2E7F98C}" type="parTrans" cxnId="{02C5EF25-3609-458A-98CE-5044475DEB9B}">
      <dgm:prSet/>
      <dgm:spPr/>
      <dgm:t>
        <a:bodyPr/>
        <a:lstStyle/>
        <a:p>
          <a:endParaRPr lang="en-US"/>
        </a:p>
      </dgm:t>
    </dgm:pt>
    <dgm:pt modelId="{C674539A-8405-4253-A3A8-58139BBDFB77}" type="sibTrans" cxnId="{02C5EF25-3609-458A-98CE-5044475DEB9B}">
      <dgm:prSet/>
      <dgm:spPr/>
      <dgm:t>
        <a:bodyPr/>
        <a:lstStyle/>
        <a:p>
          <a:endParaRPr lang="en-US"/>
        </a:p>
      </dgm:t>
    </dgm:pt>
    <dgm:pt modelId="{867431A8-7D7B-4FDC-A403-8EDAD4ACFF88}">
      <dgm:prSet custT="1"/>
      <dgm:spPr>
        <a:solidFill>
          <a:schemeClr val="accent4"/>
        </a:solidFill>
      </dgm:spPr>
      <dgm:t>
        <a:bodyPr/>
        <a:lstStyle/>
        <a:p>
          <a:r>
            <a:rPr lang="en-GB" sz="2800" dirty="0"/>
            <a:t>Fee on Data Submission</a:t>
          </a:r>
          <a:endParaRPr lang="en-US" sz="2800" dirty="0"/>
        </a:p>
      </dgm:t>
    </dgm:pt>
    <dgm:pt modelId="{8587A1C0-56D5-42A7-A4B6-1470A3127B22}" type="parTrans" cxnId="{E753EEED-EF34-4BE0-BA0D-7981D5D90780}">
      <dgm:prSet/>
      <dgm:spPr/>
      <dgm:t>
        <a:bodyPr/>
        <a:lstStyle/>
        <a:p>
          <a:endParaRPr lang="en-US"/>
        </a:p>
      </dgm:t>
    </dgm:pt>
    <dgm:pt modelId="{D20FC3A6-6CE7-471E-9DD0-8030C663FB9A}" type="sibTrans" cxnId="{E753EEED-EF34-4BE0-BA0D-7981D5D90780}">
      <dgm:prSet/>
      <dgm:spPr/>
      <dgm:t>
        <a:bodyPr/>
        <a:lstStyle/>
        <a:p>
          <a:endParaRPr lang="en-US"/>
        </a:p>
      </dgm:t>
    </dgm:pt>
    <dgm:pt modelId="{12CCE89C-7E83-413B-89C9-3077DCC2D5AA}" type="pres">
      <dgm:prSet presAssocID="{F3BC4638-C2DE-47A9-B717-F5EEBDB6091A}" presName="linear" presStyleCnt="0">
        <dgm:presLayoutVars>
          <dgm:animLvl val="lvl"/>
          <dgm:resizeHandles val="exact"/>
        </dgm:presLayoutVars>
      </dgm:prSet>
      <dgm:spPr/>
    </dgm:pt>
    <dgm:pt modelId="{22D92EEE-0C11-4F04-BBF7-37DBC9EEAFA0}" type="pres">
      <dgm:prSet presAssocID="{6CE188D5-FDD4-441C-AD0E-DE81BF5C13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D021DA-F717-45E7-9D1C-062827F4324A}" type="pres">
      <dgm:prSet presAssocID="{6E887CEC-70E0-43E8-A953-C5C1ADB5AA8D}" presName="spacer" presStyleCnt="0"/>
      <dgm:spPr/>
    </dgm:pt>
    <dgm:pt modelId="{0CE3512E-0B61-4900-85E4-BD151F2A0DD1}" type="pres">
      <dgm:prSet presAssocID="{71079DE9-56E1-4AAD-A35B-59442521E2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4EBF8A-716C-4CCE-B050-767224C51240}" type="pres">
      <dgm:prSet presAssocID="{C674539A-8405-4253-A3A8-58139BBDFB77}" presName="spacer" presStyleCnt="0"/>
      <dgm:spPr/>
    </dgm:pt>
    <dgm:pt modelId="{7F182504-DCFB-4052-B05F-981B543ED820}" type="pres">
      <dgm:prSet presAssocID="{867431A8-7D7B-4FDC-A403-8EDAD4ACFF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A732E03-6173-4A36-9665-48E0D0EED2E6}" srcId="{F3BC4638-C2DE-47A9-B717-F5EEBDB6091A}" destId="{6CE188D5-FDD4-441C-AD0E-DE81BF5C1328}" srcOrd="0" destOrd="0" parTransId="{3AA0E1C2-5972-4B67-B449-771E441CE639}" sibTransId="{6E887CEC-70E0-43E8-A953-C5C1ADB5AA8D}"/>
    <dgm:cxn modelId="{9BFBEE0F-0D86-420C-AE7C-E7F839C01C13}" type="presOf" srcId="{6CE188D5-FDD4-441C-AD0E-DE81BF5C1328}" destId="{22D92EEE-0C11-4F04-BBF7-37DBC9EEAFA0}" srcOrd="0" destOrd="0" presId="urn:microsoft.com/office/officeart/2005/8/layout/vList2"/>
    <dgm:cxn modelId="{02C5EF25-3609-458A-98CE-5044475DEB9B}" srcId="{F3BC4638-C2DE-47A9-B717-F5EEBDB6091A}" destId="{71079DE9-56E1-4AAD-A35B-59442521E210}" srcOrd="1" destOrd="0" parTransId="{1C4C89A4-F680-4929-BABF-4302D2E7F98C}" sibTransId="{C674539A-8405-4253-A3A8-58139BBDFB77}"/>
    <dgm:cxn modelId="{542E3A4E-555C-4B56-95A6-ECF5255183A6}" type="presOf" srcId="{F3BC4638-C2DE-47A9-B717-F5EEBDB6091A}" destId="{12CCE89C-7E83-413B-89C9-3077DCC2D5AA}" srcOrd="0" destOrd="0" presId="urn:microsoft.com/office/officeart/2005/8/layout/vList2"/>
    <dgm:cxn modelId="{D93FC1A1-FEE8-4EB0-907B-4A8645CE6BAF}" type="presOf" srcId="{867431A8-7D7B-4FDC-A403-8EDAD4ACFF88}" destId="{7F182504-DCFB-4052-B05F-981B543ED820}" srcOrd="0" destOrd="0" presId="urn:microsoft.com/office/officeart/2005/8/layout/vList2"/>
    <dgm:cxn modelId="{5F60A0E3-5082-45B0-B90F-2933735682BC}" type="presOf" srcId="{71079DE9-56E1-4AAD-A35B-59442521E210}" destId="{0CE3512E-0B61-4900-85E4-BD151F2A0DD1}" srcOrd="0" destOrd="0" presId="urn:microsoft.com/office/officeart/2005/8/layout/vList2"/>
    <dgm:cxn modelId="{E753EEED-EF34-4BE0-BA0D-7981D5D90780}" srcId="{F3BC4638-C2DE-47A9-B717-F5EEBDB6091A}" destId="{867431A8-7D7B-4FDC-A403-8EDAD4ACFF88}" srcOrd="2" destOrd="0" parTransId="{8587A1C0-56D5-42A7-A4B6-1470A3127B22}" sibTransId="{D20FC3A6-6CE7-471E-9DD0-8030C663FB9A}"/>
    <dgm:cxn modelId="{976B197D-4659-4F69-B813-D2BCDC7A6EAD}" type="presParOf" srcId="{12CCE89C-7E83-413B-89C9-3077DCC2D5AA}" destId="{22D92EEE-0C11-4F04-BBF7-37DBC9EEAFA0}" srcOrd="0" destOrd="0" presId="urn:microsoft.com/office/officeart/2005/8/layout/vList2"/>
    <dgm:cxn modelId="{D0CD759C-08AC-4AA5-AE3B-3E7C93F4E9DD}" type="presParOf" srcId="{12CCE89C-7E83-413B-89C9-3077DCC2D5AA}" destId="{83D021DA-F717-45E7-9D1C-062827F4324A}" srcOrd="1" destOrd="0" presId="urn:microsoft.com/office/officeart/2005/8/layout/vList2"/>
    <dgm:cxn modelId="{0E8E0BC9-CD40-440C-BBC8-90129A4192E1}" type="presParOf" srcId="{12CCE89C-7E83-413B-89C9-3077DCC2D5AA}" destId="{0CE3512E-0B61-4900-85E4-BD151F2A0DD1}" srcOrd="2" destOrd="0" presId="urn:microsoft.com/office/officeart/2005/8/layout/vList2"/>
    <dgm:cxn modelId="{1DCDF532-7D13-4F90-807A-AB08C8AE8688}" type="presParOf" srcId="{12CCE89C-7E83-413B-89C9-3077DCC2D5AA}" destId="{AA4EBF8A-716C-4CCE-B050-767224C51240}" srcOrd="3" destOrd="0" presId="urn:microsoft.com/office/officeart/2005/8/layout/vList2"/>
    <dgm:cxn modelId="{F8B7AA33-6D20-4D87-B1EF-CF58B5550C81}" type="presParOf" srcId="{12CCE89C-7E83-413B-89C9-3077DCC2D5AA}" destId="{7F182504-DCFB-4052-B05F-981B543ED8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BC4638-C2DE-47A9-B717-F5EEBDB6091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FAF31E-8D9E-42D4-973D-12C788889291}">
      <dgm:prSet custT="1"/>
      <dgm:spPr>
        <a:solidFill>
          <a:schemeClr val="accent4"/>
        </a:solidFill>
      </dgm:spPr>
      <dgm:t>
        <a:bodyPr/>
        <a:lstStyle/>
        <a:p>
          <a:r>
            <a:rPr lang="en-GB" sz="2800" dirty="0"/>
            <a:t>Verifier Assignment</a:t>
          </a:r>
          <a:endParaRPr lang="en-US" sz="2800" dirty="0"/>
        </a:p>
      </dgm:t>
    </dgm:pt>
    <dgm:pt modelId="{7C67F78D-452D-4988-9F17-3822A214B3CF}" type="parTrans" cxnId="{397DED82-0E27-4FA9-999F-27745BD749A5}">
      <dgm:prSet/>
      <dgm:spPr/>
      <dgm:t>
        <a:bodyPr/>
        <a:lstStyle/>
        <a:p>
          <a:endParaRPr lang="en-US"/>
        </a:p>
      </dgm:t>
    </dgm:pt>
    <dgm:pt modelId="{7F4B2EF8-E318-48E2-8A8F-D14C9A9190B4}" type="sibTrans" cxnId="{397DED82-0E27-4FA9-999F-27745BD749A5}">
      <dgm:prSet/>
      <dgm:spPr/>
      <dgm:t>
        <a:bodyPr/>
        <a:lstStyle/>
        <a:p>
          <a:endParaRPr lang="en-US"/>
        </a:p>
      </dgm:t>
    </dgm:pt>
    <dgm:pt modelId="{F97FA5E2-C48A-4CB7-B5FB-5B6E863CDBBE}">
      <dgm:prSet custT="1"/>
      <dgm:spPr>
        <a:solidFill>
          <a:schemeClr val="accent4"/>
        </a:solidFill>
      </dgm:spPr>
      <dgm:t>
        <a:bodyPr/>
        <a:lstStyle/>
        <a:p>
          <a:r>
            <a:rPr lang="en-GB" sz="2800" dirty="0"/>
            <a:t>Verification Process</a:t>
          </a:r>
          <a:endParaRPr lang="en-US" sz="2800" dirty="0"/>
        </a:p>
      </dgm:t>
    </dgm:pt>
    <dgm:pt modelId="{3C84C24B-5C67-445F-8EE0-C53B7CC07D79}" type="parTrans" cxnId="{EA1F036D-7245-475D-94FC-C90343FB489D}">
      <dgm:prSet/>
      <dgm:spPr/>
      <dgm:t>
        <a:bodyPr/>
        <a:lstStyle/>
        <a:p>
          <a:endParaRPr lang="en-GB"/>
        </a:p>
      </dgm:t>
    </dgm:pt>
    <dgm:pt modelId="{17CB73A0-3AB5-4630-9664-D3A82A73A536}" type="sibTrans" cxnId="{EA1F036D-7245-475D-94FC-C90343FB489D}">
      <dgm:prSet/>
      <dgm:spPr/>
      <dgm:t>
        <a:bodyPr/>
        <a:lstStyle/>
        <a:p>
          <a:endParaRPr lang="en-GB"/>
        </a:p>
      </dgm:t>
    </dgm:pt>
    <dgm:pt modelId="{04FF3DFF-7173-47DF-B322-3113162395D3}">
      <dgm:prSet custT="1"/>
      <dgm:spPr>
        <a:solidFill>
          <a:schemeClr val="accent4"/>
        </a:solidFill>
      </dgm:spPr>
      <dgm:t>
        <a:bodyPr/>
        <a:lstStyle/>
        <a:p>
          <a:r>
            <a:rPr lang="en-GB" sz="2800" dirty="0"/>
            <a:t>Reward Distribution Conditions</a:t>
          </a:r>
          <a:endParaRPr lang="en-US" sz="2800" dirty="0"/>
        </a:p>
      </dgm:t>
    </dgm:pt>
    <dgm:pt modelId="{9EB54571-DBE1-474B-965C-B1AF0F004A6E}" type="parTrans" cxnId="{3A0E5DA5-0705-492B-8AA7-72ED4961734B}">
      <dgm:prSet/>
      <dgm:spPr/>
      <dgm:t>
        <a:bodyPr/>
        <a:lstStyle/>
        <a:p>
          <a:endParaRPr lang="en-GB"/>
        </a:p>
      </dgm:t>
    </dgm:pt>
    <dgm:pt modelId="{D34C6A76-C0BC-4AD7-A896-43ACB85789A5}" type="sibTrans" cxnId="{3A0E5DA5-0705-492B-8AA7-72ED4961734B}">
      <dgm:prSet/>
      <dgm:spPr/>
      <dgm:t>
        <a:bodyPr/>
        <a:lstStyle/>
        <a:p>
          <a:endParaRPr lang="en-GB"/>
        </a:p>
      </dgm:t>
    </dgm:pt>
    <dgm:pt modelId="{12CCE89C-7E83-413B-89C9-3077DCC2D5AA}" type="pres">
      <dgm:prSet presAssocID="{F3BC4638-C2DE-47A9-B717-F5EEBDB6091A}" presName="linear" presStyleCnt="0">
        <dgm:presLayoutVars>
          <dgm:animLvl val="lvl"/>
          <dgm:resizeHandles val="exact"/>
        </dgm:presLayoutVars>
      </dgm:prSet>
      <dgm:spPr/>
    </dgm:pt>
    <dgm:pt modelId="{A8D24017-B0F3-448D-B05B-041ABF5C6F54}" type="pres">
      <dgm:prSet presAssocID="{38FAF31E-8D9E-42D4-973D-12C7888892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E60E6F-66A5-4D75-A0B9-D4F9C036395B}" type="pres">
      <dgm:prSet presAssocID="{7F4B2EF8-E318-48E2-8A8F-D14C9A9190B4}" presName="spacer" presStyleCnt="0"/>
      <dgm:spPr/>
    </dgm:pt>
    <dgm:pt modelId="{068F3EC8-D2C1-40B8-8993-49DA86A93202}" type="pres">
      <dgm:prSet presAssocID="{F97FA5E2-C48A-4CB7-B5FB-5B6E863CDBB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BCAACE-8068-47D8-B11C-DFDC04FAAF24}" type="pres">
      <dgm:prSet presAssocID="{17CB73A0-3AB5-4630-9664-D3A82A73A536}" presName="spacer" presStyleCnt="0"/>
      <dgm:spPr/>
    </dgm:pt>
    <dgm:pt modelId="{50CF3CA6-C36A-4A29-9FA6-A37201D0A794}" type="pres">
      <dgm:prSet presAssocID="{04FF3DFF-7173-47DF-B322-3113162395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A1F036D-7245-475D-94FC-C90343FB489D}" srcId="{F3BC4638-C2DE-47A9-B717-F5EEBDB6091A}" destId="{F97FA5E2-C48A-4CB7-B5FB-5B6E863CDBBE}" srcOrd="1" destOrd="0" parTransId="{3C84C24B-5C67-445F-8EE0-C53B7CC07D79}" sibTransId="{17CB73A0-3AB5-4630-9664-D3A82A73A536}"/>
    <dgm:cxn modelId="{542E3A4E-555C-4B56-95A6-ECF5255183A6}" type="presOf" srcId="{F3BC4638-C2DE-47A9-B717-F5EEBDB6091A}" destId="{12CCE89C-7E83-413B-89C9-3077DCC2D5AA}" srcOrd="0" destOrd="0" presId="urn:microsoft.com/office/officeart/2005/8/layout/vList2"/>
    <dgm:cxn modelId="{23243476-BD72-443F-90FA-DF7F5386DF49}" type="presOf" srcId="{F97FA5E2-C48A-4CB7-B5FB-5B6E863CDBBE}" destId="{068F3EC8-D2C1-40B8-8993-49DA86A93202}" srcOrd="0" destOrd="0" presId="urn:microsoft.com/office/officeart/2005/8/layout/vList2"/>
    <dgm:cxn modelId="{397DED82-0E27-4FA9-999F-27745BD749A5}" srcId="{F3BC4638-C2DE-47A9-B717-F5EEBDB6091A}" destId="{38FAF31E-8D9E-42D4-973D-12C788889291}" srcOrd="0" destOrd="0" parTransId="{7C67F78D-452D-4988-9F17-3822A214B3CF}" sibTransId="{7F4B2EF8-E318-48E2-8A8F-D14C9A9190B4}"/>
    <dgm:cxn modelId="{3A0E5DA5-0705-492B-8AA7-72ED4961734B}" srcId="{F3BC4638-C2DE-47A9-B717-F5EEBDB6091A}" destId="{04FF3DFF-7173-47DF-B322-3113162395D3}" srcOrd="2" destOrd="0" parTransId="{9EB54571-DBE1-474B-965C-B1AF0F004A6E}" sibTransId="{D34C6A76-C0BC-4AD7-A896-43ACB85789A5}"/>
    <dgm:cxn modelId="{3AA243F5-DE0F-4593-AB92-02936D3613BA}" type="presOf" srcId="{38FAF31E-8D9E-42D4-973D-12C788889291}" destId="{A8D24017-B0F3-448D-B05B-041ABF5C6F54}" srcOrd="0" destOrd="0" presId="urn:microsoft.com/office/officeart/2005/8/layout/vList2"/>
    <dgm:cxn modelId="{E8F97EF5-6F19-4AD8-AEA2-5531073478B4}" type="presOf" srcId="{04FF3DFF-7173-47DF-B322-3113162395D3}" destId="{50CF3CA6-C36A-4A29-9FA6-A37201D0A794}" srcOrd="0" destOrd="0" presId="urn:microsoft.com/office/officeart/2005/8/layout/vList2"/>
    <dgm:cxn modelId="{B2201D96-DD1E-4AC9-9012-52783489133F}" type="presParOf" srcId="{12CCE89C-7E83-413B-89C9-3077DCC2D5AA}" destId="{A8D24017-B0F3-448D-B05B-041ABF5C6F54}" srcOrd="0" destOrd="0" presId="urn:microsoft.com/office/officeart/2005/8/layout/vList2"/>
    <dgm:cxn modelId="{715C5C30-95C7-404C-BD8F-C553B7660ABB}" type="presParOf" srcId="{12CCE89C-7E83-413B-89C9-3077DCC2D5AA}" destId="{0AE60E6F-66A5-4D75-A0B9-D4F9C036395B}" srcOrd="1" destOrd="0" presId="urn:microsoft.com/office/officeart/2005/8/layout/vList2"/>
    <dgm:cxn modelId="{996F422D-25F0-4858-8565-E87043EB0EBA}" type="presParOf" srcId="{12CCE89C-7E83-413B-89C9-3077DCC2D5AA}" destId="{068F3EC8-D2C1-40B8-8993-49DA86A93202}" srcOrd="2" destOrd="0" presId="urn:microsoft.com/office/officeart/2005/8/layout/vList2"/>
    <dgm:cxn modelId="{9C0EE0BF-382E-4C04-9B4C-23DEDC88ADDC}" type="presParOf" srcId="{12CCE89C-7E83-413B-89C9-3077DCC2D5AA}" destId="{D6BCAACE-8068-47D8-B11C-DFDC04FAAF24}" srcOrd="3" destOrd="0" presId="urn:microsoft.com/office/officeart/2005/8/layout/vList2"/>
    <dgm:cxn modelId="{CAC6E7F3-92C6-4776-9C0D-936C2DBEE67F}" type="presParOf" srcId="{12CCE89C-7E83-413B-89C9-3077DCC2D5AA}" destId="{50CF3CA6-C36A-4A29-9FA6-A37201D0A7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BC4638-C2DE-47A9-B717-F5EEBDB6091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E188D5-FDD4-441C-AD0E-DE81BF5C1328}">
      <dgm:prSet custT="1"/>
      <dgm:spPr>
        <a:solidFill>
          <a:schemeClr val="accent4"/>
        </a:solidFill>
      </dgm:spPr>
      <dgm:t>
        <a:bodyPr/>
        <a:lstStyle/>
        <a:p>
          <a:r>
            <a:rPr lang="en-GB" sz="2800" dirty="0"/>
            <a:t>Encrypted Data Storage</a:t>
          </a:r>
          <a:endParaRPr lang="en-US" sz="2800" dirty="0"/>
        </a:p>
      </dgm:t>
    </dgm:pt>
    <dgm:pt modelId="{3AA0E1C2-5972-4B67-B449-771E441CE639}" type="parTrans" cxnId="{DA732E03-6173-4A36-9665-48E0D0EED2E6}">
      <dgm:prSet/>
      <dgm:spPr/>
      <dgm:t>
        <a:bodyPr/>
        <a:lstStyle/>
        <a:p>
          <a:endParaRPr lang="en-US"/>
        </a:p>
      </dgm:t>
    </dgm:pt>
    <dgm:pt modelId="{6E887CEC-70E0-43E8-A953-C5C1ADB5AA8D}" type="sibTrans" cxnId="{DA732E03-6173-4A36-9665-48E0D0EED2E6}">
      <dgm:prSet/>
      <dgm:spPr/>
      <dgm:t>
        <a:bodyPr/>
        <a:lstStyle/>
        <a:p>
          <a:endParaRPr lang="en-US"/>
        </a:p>
      </dgm:t>
    </dgm:pt>
    <dgm:pt modelId="{71079DE9-56E1-4AAD-A35B-59442521E210}">
      <dgm:prSet custT="1"/>
      <dgm:spPr>
        <a:solidFill>
          <a:schemeClr val="accent4"/>
        </a:solidFill>
      </dgm:spPr>
      <dgm:t>
        <a:bodyPr/>
        <a:lstStyle/>
        <a:p>
          <a:r>
            <a:rPr lang="en-GB" sz="2800" dirty="0"/>
            <a:t>Per-User Encryption Keys</a:t>
          </a:r>
          <a:endParaRPr lang="en-US" sz="2800" dirty="0"/>
        </a:p>
      </dgm:t>
    </dgm:pt>
    <dgm:pt modelId="{1C4C89A4-F680-4929-BABF-4302D2E7F98C}" type="parTrans" cxnId="{02C5EF25-3609-458A-98CE-5044475DEB9B}">
      <dgm:prSet/>
      <dgm:spPr/>
      <dgm:t>
        <a:bodyPr/>
        <a:lstStyle/>
        <a:p>
          <a:endParaRPr lang="en-US"/>
        </a:p>
      </dgm:t>
    </dgm:pt>
    <dgm:pt modelId="{C674539A-8405-4253-A3A8-58139BBDFB77}" type="sibTrans" cxnId="{02C5EF25-3609-458A-98CE-5044475DEB9B}">
      <dgm:prSet/>
      <dgm:spPr/>
      <dgm:t>
        <a:bodyPr/>
        <a:lstStyle/>
        <a:p>
          <a:endParaRPr lang="en-US"/>
        </a:p>
      </dgm:t>
    </dgm:pt>
    <dgm:pt modelId="{867431A8-7D7B-4FDC-A403-8EDAD4ACFF88}">
      <dgm:prSet custT="1"/>
      <dgm:spPr>
        <a:solidFill>
          <a:schemeClr val="accent4"/>
        </a:solidFill>
      </dgm:spPr>
      <dgm:t>
        <a:bodyPr/>
        <a:lstStyle/>
        <a:p>
          <a:r>
            <a:rPr lang="en-GB" sz="2800" dirty="0"/>
            <a:t>Encryption Key Sharing on Reward</a:t>
          </a:r>
          <a:endParaRPr lang="en-US" sz="2800" dirty="0"/>
        </a:p>
      </dgm:t>
    </dgm:pt>
    <dgm:pt modelId="{8587A1C0-56D5-42A7-A4B6-1470A3127B22}" type="parTrans" cxnId="{E753EEED-EF34-4BE0-BA0D-7981D5D90780}">
      <dgm:prSet/>
      <dgm:spPr/>
      <dgm:t>
        <a:bodyPr/>
        <a:lstStyle/>
        <a:p>
          <a:endParaRPr lang="en-US"/>
        </a:p>
      </dgm:t>
    </dgm:pt>
    <dgm:pt modelId="{D20FC3A6-6CE7-471E-9DD0-8030C663FB9A}" type="sibTrans" cxnId="{E753EEED-EF34-4BE0-BA0D-7981D5D90780}">
      <dgm:prSet/>
      <dgm:spPr/>
      <dgm:t>
        <a:bodyPr/>
        <a:lstStyle/>
        <a:p>
          <a:endParaRPr lang="en-US"/>
        </a:p>
      </dgm:t>
    </dgm:pt>
    <dgm:pt modelId="{38FAF31E-8D9E-42D4-973D-12C788889291}">
      <dgm:prSet custT="1"/>
      <dgm:spPr>
        <a:solidFill>
          <a:schemeClr val="accent4"/>
        </a:solidFill>
      </dgm:spPr>
      <dgm:t>
        <a:bodyPr/>
        <a:lstStyle/>
        <a:p>
          <a:r>
            <a:rPr lang="en-US" sz="2800" b="0" i="0" baseline="0" dirty="0"/>
            <a:t>Uniform Chunk Sizes</a:t>
          </a:r>
          <a:endParaRPr lang="en-US" sz="2800" dirty="0"/>
        </a:p>
      </dgm:t>
    </dgm:pt>
    <dgm:pt modelId="{7C67F78D-452D-4988-9F17-3822A214B3CF}" type="parTrans" cxnId="{397DED82-0E27-4FA9-999F-27745BD749A5}">
      <dgm:prSet/>
      <dgm:spPr/>
      <dgm:t>
        <a:bodyPr/>
        <a:lstStyle/>
        <a:p>
          <a:endParaRPr lang="en-US"/>
        </a:p>
      </dgm:t>
    </dgm:pt>
    <dgm:pt modelId="{7F4B2EF8-E318-48E2-8A8F-D14C9A9190B4}" type="sibTrans" cxnId="{397DED82-0E27-4FA9-999F-27745BD749A5}">
      <dgm:prSet/>
      <dgm:spPr/>
      <dgm:t>
        <a:bodyPr/>
        <a:lstStyle/>
        <a:p>
          <a:endParaRPr lang="en-US"/>
        </a:p>
      </dgm:t>
    </dgm:pt>
    <dgm:pt modelId="{12CCE89C-7E83-413B-89C9-3077DCC2D5AA}" type="pres">
      <dgm:prSet presAssocID="{F3BC4638-C2DE-47A9-B717-F5EEBDB6091A}" presName="linear" presStyleCnt="0">
        <dgm:presLayoutVars>
          <dgm:animLvl val="lvl"/>
          <dgm:resizeHandles val="exact"/>
        </dgm:presLayoutVars>
      </dgm:prSet>
      <dgm:spPr/>
    </dgm:pt>
    <dgm:pt modelId="{22D92EEE-0C11-4F04-BBF7-37DBC9EEAFA0}" type="pres">
      <dgm:prSet presAssocID="{6CE188D5-FDD4-441C-AD0E-DE81BF5C132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D021DA-F717-45E7-9D1C-062827F4324A}" type="pres">
      <dgm:prSet presAssocID="{6E887CEC-70E0-43E8-A953-C5C1ADB5AA8D}" presName="spacer" presStyleCnt="0"/>
      <dgm:spPr/>
    </dgm:pt>
    <dgm:pt modelId="{0CE3512E-0B61-4900-85E4-BD151F2A0DD1}" type="pres">
      <dgm:prSet presAssocID="{71079DE9-56E1-4AAD-A35B-59442521E2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4EBF8A-716C-4CCE-B050-767224C51240}" type="pres">
      <dgm:prSet presAssocID="{C674539A-8405-4253-A3A8-58139BBDFB77}" presName="spacer" presStyleCnt="0"/>
      <dgm:spPr/>
    </dgm:pt>
    <dgm:pt modelId="{7F182504-DCFB-4052-B05F-981B543ED820}" type="pres">
      <dgm:prSet presAssocID="{867431A8-7D7B-4FDC-A403-8EDAD4ACFF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7E6CB0-3ED6-4530-9C81-664BCBF4DAAA}" type="pres">
      <dgm:prSet presAssocID="{D20FC3A6-6CE7-471E-9DD0-8030C663FB9A}" presName="spacer" presStyleCnt="0"/>
      <dgm:spPr/>
    </dgm:pt>
    <dgm:pt modelId="{A8D24017-B0F3-448D-B05B-041ABF5C6F54}" type="pres">
      <dgm:prSet presAssocID="{38FAF31E-8D9E-42D4-973D-12C78888929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732E03-6173-4A36-9665-48E0D0EED2E6}" srcId="{F3BC4638-C2DE-47A9-B717-F5EEBDB6091A}" destId="{6CE188D5-FDD4-441C-AD0E-DE81BF5C1328}" srcOrd="0" destOrd="0" parTransId="{3AA0E1C2-5972-4B67-B449-771E441CE639}" sibTransId="{6E887CEC-70E0-43E8-A953-C5C1ADB5AA8D}"/>
    <dgm:cxn modelId="{9BFBEE0F-0D86-420C-AE7C-E7F839C01C13}" type="presOf" srcId="{6CE188D5-FDD4-441C-AD0E-DE81BF5C1328}" destId="{22D92EEE-0C11-4F04-BBF7-37DBC9EEAFA0}" srcOrd="0" destOrd="0" presId="urn:microsoft.com/office/officeart/2005/8/layout/vList2"/>
    <dgm:cxn modelId="{02C5EF25-3609-458A-98CE-5044475DEB9B}" srcId="{F3BC4638-C2DE-47A9-B717-F5EEBDB6091A}" destId="{71079DE9-56E1-4AAD-A35B-59442521E210}" srcOrd="1" destOrd="0" parTransId="{1C4C89A4-F680-4929-BABF-4302D2E7F98C}" sibTransId="{C674539A-8405-4253-A3A8-58139BBDFB77}"/>
    <dgm:cxn modelId="{542E3A4E-555C-4B56-95A6-ECF5255183A6}" type="presOf" srcId="{F3BC4638-C2DE-47A9-B717-F5EEBDB6091A}" destId="{12CCE89C-7E83-413B-89C9-3077DCC2D5AA}" srcOrd="0" destOrd="0" presId="urn:microsoft.com/office/officeart/2005/8/layout/vList2"/>
    <dgm:cxn modelId="{397DED82-0E27-4FA9-999F-27745BD749A5}" srcId="{F3BC4638-C2DE-47A9-B717-F5EEBDB6091A}" destId="{38FAF31E-8D9E-42D4-973D-12C788889291}" srcOrd="3" destOrd="0" parTransId="{7C67F78D-452D-4988-9F17-3822A214B3CF}" sibTransId="{7F4B2EF8-E318-48E2-8A8F-D14C9A9190B4}"/>
    <dgm:cxn modelId="{D93FC1A1-FEE8-4EB0-907B-4A8645CE6BAF}" type="presOf" srcId="{867431A8-7D7B-4FDC-A403-8EDAD4ACFF88}" destId="{7F182504-DCFB-4052-B05F-981B543ED820}" srcOrd="0" destOrd="0" presId="urn:microsoft.com/office/officeart/2005/8/layout/vList2"/>
    <dgm:cxn modelId="{5F60A0E3-5082-45B0-B90F-2933735682BC}" type="presOf" srcId="{71079DE9-56E1-4AAD-A35B-59442521E210}" destId="{0CE3512E-0B61-4900-85E4-BD151F2A0DD1}" srcOrd="0" destOrd="0" presId="urn:microsoft.com/office/officeart/2005/8/layout/vList2"/>
    <dgm:cxn modelId="{E753EEED-EF34-4BE0-BA0D-7981D5D90780}" srcId="{F3BC4638-C2DE-47A9-B717-F5EEBDB6091A}" destId="{867431A8-7D7B-4FDC-A403-8EDAD4ACFF88}" srcOrd="2" destOrd="0" parTransId="{8587A1C0-56D5-42A7-A4B6-1470A3127B22}" sibTransId="{D20FC3A6-6CE7-471E-9DD0-8030C663FB9A}"/>
    <dgm:cxn modelId="{3AA243F5-DE0F-4593-AB92-02936D3613BA}" type="presOf" srcId="{38FAF31E-8D9E-42D4-973D-12C788889291}" destId="{A8D24017-B0F3-448D-B05B-041ABF5C6F54}" srcOrd="0" destOrd="0" presId="urn:microsoft.com/office/officeart/2005/8/layout/vList2"/>
    <dgm:cxn modelId="{976B197D-4659-4F69-B813-D2BCDC7A6EAD}" type="presParOf" srcId="{12CCE89C-7E83-413B-89C9-3077DCC2D5AA}" destId="{22D92EEE-0C11-4F04-BBF7-37DBC9EEAFA0}" srcOrd="0" destOrd="0" presId="urn:microsoft.com/office/officeart/2005/8/layout/vList2"/>
    <dgm:cxn modelId="{D0CD759C-08AC-4AA5-AE3B-3E7C93F4E9DD}" type="presParOf" srcId="{12CCE89C-7E83-413B-89C9-3077DCC2D5AA}" destId="{83D021DA-F717-45E7-9D1C-062827F4324A}" srcOrd="1" destOrd="0" presId="urn:microsoft.com/office/officeart/2005/8/layout/vList2"/>
    <dgm:cxn modelId="{0E8E0BC9-CD40-440C-BBC8-90129A4192E1}" type="presParOf" srcId="{12CCE89C-7E83-413B-89C9-3077DCC2D5AA}" destId="{0CE3512E-0B61-4900-85E4-BD151F2A0DD1}" srcOrd="2" destOrd="0" presId="urn:microsoft.com/office/officeart/2005/8/layout/vList2"/>
    <dgm:cxn modelId="{1DCDF532-7D13-4F90-807A-AB08C8AE8688}" type="presParOf" srcId="{12CCE89C-7E83-413B-89C9-3077DCC2D5AA}" destId="{AA4EBF8A-716C-4CCE-B050-767224C51240}" srcOrd="3" destOrd="0" presId="urn:microsoft.com/office/officeart/2005/8/layout/vList2"/>
    <dgm:cxn modelId="{F8B7AA33-6D20-4D87-B1EF-CF58B5550C81}" type="presParOf" srcId="{12CCE89C-7E83-413B-89C9-3077DCC2D5AA}" destId="{7F182504-DCFB-4052-B05F-981B543ED820}" srcOrd="4" destOrd="0" presId="urn:microsoft.com/office/officeart/2005/8/layout/vList2"/>
    <dgm:cxn modelId="{4DE5671D-36F1-47D2-93AB-DCB2F5176B82}" type="presParOf" srcId="{12CCE89C-7E83-413B-89C9-3077DCC2D5AA}" destId="{317E6CB0-3ED6-4530-9C81-664BCBF4DAAA}" srcOrd="5" destOrd="0" presId="urn:microsoft.com/office/officeart/2005/8/layout/vList2"/>
    <dgm:cxn modelId="{B2201D96-DD1E-4AC9-9012-52783489133F}" type="presParOf" srcId="{12CCE89C-7E83-413B-89C9-3077DCC2D5AA}" destId="{A8D24017-B0F3-448D-B05B-041ABF5C6F5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029E5-4A2B-41D5-8A59-BFA7EDCF8396}">
      <dsp:nvSpPr>
        <dsp:cNvPr id="0" name=""/>
        <dsp:cNvSpPr/>
      </dsp:nvSpPr>
      <dsp:spPr>
        <a:xfrm>
          <a:off x="2325134" y="759517"/>
          <a:ext cx="5040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09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3815" y="802563"/>
        <a:ext cx="26734" cy="5346"/>
      </dsp:txXfrm>
    </dsp:sp>
    <dsp:sp modelId="{374B0260-211C-4E29-B96E-6627F53356A7}">
      <dsp:nvSpPr>
        <dsp:cNvPr id="0" name=""/>
        <dsp:cNvSpPr/>
      </dsp:nvSpPr>
      <dsp:spPr>
        <a:xfrm>
          <a:off x="2170" y="107807"/>
          <a:ext cx="2324764" cy="1394858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15" tIns="119574" rIns="113915" bIns="119574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The Smart Contract (SC) is created, and the campaign is opened.</a:t>
          </a:r>
          <a:endParaRPr lang="en-US" sz="1800" kern="1200" dirty="0"/>
        </a:p>
      </dsp:txBody>
      <dsp:txXfrm>
        <a:off x="2170" y="107807"/>
        <a:ext cx="2324764" cy="1394858"/>
      </dsp:txXfrm>
    </dsp:sp>
    <dsp:sp modelId="{B4470C4B-E1F9-4E1E-B164-E7205ED770DC}">
      <dsp:nvSpPr>
        <dsp:cNvPr id="0" name=""/>
        <dsp:cNvSpPr/>
      </dsp:nvSpPr>
      <dsp:spPr>
        <a:xfrm>
          <a:off x="5184595" y="759517"/>
          <a:ext cx="5040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09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3275" y="802563"/>
        <a:ext cx="26734" cy="5346"/>
      </dsp:txXfrm>
    </dsp:sp>
    <dsp:sp modelId="{387BCCF9-06F1-4B90-B888-D6DDD82EA981}">
      <dsp:nvSpPr>
        <dsp:cNvPr id="0" name=""/>
        <dsp:cNvSpPr/>
      </dsp:nvSpPr>
      <dsp:spPr>
        <a:xfrm>
          <a:off x="2861630" y="107807"/>
          <a:ext cx="2324764" cy="1394858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15" tIns="119574" rIns="113915" bIns="119574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User collects data, pays the fee, and requests encryption key.</a:t>
          </a:r>
          <a:endParaRPr lang="en-US" sz="1800" kern="1200" dirty="0"/>
        </a:p>
      </dsp:txBody>
      <dsp:txXfrm>
        <a:off x="2861630" y="107807"/>
        <a:ext cx="2324764" cy="1394858"/>
      </dsp:txXfrm>
    </dsp:sp>
    <dsp:sp modelId="{7E9B290E-2ED0-48A4-818E-D0E5B02DDC22}">
      <dsp:nvSpPr>
        <dsp:cNvPr id="0" name=""/>
        <dsp:cNvSpPr/>
      </dsp:nvSpPr>
      <dsp:spPr>
        <a:xfrm>
          <a:off x="8044055" y="759517"/>
          <a:ext cx="5040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09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82735" y="802563"/>
        <a:ext cx="26734" cy="5346"/>
      </dsp:txXfrm>
    </dsp:sp>
    <dsp:sp modelId="{21A710B4-ECFD-4A84-82B5-7D6F2513E16C}">
      <dsp:nvSpPr>
        <dsp:cNvPr id="0" name=""/>
        <dsp:cNvSpPr/>
      </dsp:nvSpPr>
      <dsp:spPr>
        <a:xfrm>
          <a:off x="5721090" y="107807"/>
          <a:ext cx="2324764" cy="1394858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15" tIns="119574" rIns="113915" bIns="119574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User encrypts data and uploads them to DFS, as separate data chunks.</a:t>
          </a:r>
          <a:endParaRPr lang="en-US" sz="1800" kern="1200" dirty="0"/>
        </a:p>
      </dsp:txBody>
      <dsp:txXfrm>
        <a:off x="5721090" y="107807"/>
        <a:ext cx="2324764" cy="1394858"/>
      </dsp:txXfrm>
    </dsp:sp>
    <dsp:sp modelId="{290581E7-25AB-4145-80C7-0C4CCFDF28DD}">
      <dsp:nvSpPr>
        <dsp:cNvPr id="0" name=""/>
        <dsp:cNvSpPr/>
      </dsp:nvSpPr>
      <dsp:spPr>
        <a:xfrm>
          <a:off x="1164552" y="1500866"/>
          <a:ext cx="8578380" cy="504095"/>
        </a:xfrm>
        <a:custGeom>
          <a:avLst/>
          <a:gdLst/>
          <a:ahLst/>
          <a:cxnLst/>
          <a:rect l="0" t="0" r="0" b="0"/>
          <a:pathLst>
            <a:path>
              <a:moveTo>
                <a:pt x="8578380" y="0"/>
              </a:moveTo>
              <a:lnTo>
                <a:pt x="8578380" y="269147"/>
              </a:lnTo>
              <a:lnTo>
                <a:pt x="0" y="269147"/>
              </a:lnTo>
              <a:lnTo>
                <a:pt x="0" y="50409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8867" y="1750241"/>
        <a:ext cx="429751" cy="5346"/>
      </dsp:txXfrm>
    </dsp:sp>
    <dsp:sp modelId="{27FCA8A1-DF5D-4E40-B381-36F215203553}">
      <dsp:nvSpPr>
        <dsp:cNvPr id="0" name=""/>
        <dsp:cNvSpPr/>
      </dsp:nvSpPr>
      <dsp:spPr>
        <a:xfrm>
          <a:off x="8580551" y="107807"/>
          <a:ext cx="2324764" cy="1394858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15" tIns="119574" rIns="113915" bIns="119574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User communicates to the SC the position of the data in the DFS.</a:t>
          </a:r>
          <a:endParaRPr lang="en-US" sz="1800" kern="1200" dirty="0"/>
        </a:p>
      </dsp:txBody>
      <dsp:txXfrm>
        <a:off x="8580551" y="107807"/>
        <a:ext cx="2324764" cy="1394858"/>
      </dsp:txXfrm>
    </dsp:sp>
    <dsp:sp modelId="{B863A36C-1940-4A60-BB52-215E31B5289B}">
      <dsp:nvSpPr>
        <dsp:cNvPr id="0" name=""/>
        <dsp:cNvSpPr/>
      </dsp:nvSpPr>
      <dsp:spPr>
        <a:xfrm>
          <a:off x="2325134" y="2689071"/>
          <a:ext cx="5040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09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3815" y="2732118"/>
        <a:ext cx="26734" cy="5346"/>
      </dsp:txXfrm>
    </dsp:sp>
    <dsp:sp modelId="{E2036057-0BE7-4DEE-85C2-7B682723344D}">
      <dsp:nvSpPr>
        <dsp:cNvPr id="0" name=""/>
        <dsp:cNvSpPr/>
      </dsp:nvSpPr>
      <dsp:spPr>
        <a:xfrm>
          <a:off x="2170" y="2037362"/>
          <a:ext cx="2324764" cy="1394858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15" tIns="119574" rIns="113915" bIns="119574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SC assigns a </a:t>
          </a:r>
          <a:r>
            <a:rPr lang="en-GB" sz="1800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rPr>
            <a:t>trustworthy</a:t>
          </a:r>
          <a:r>
            <a:rPr lang="en-GB" sz="1800" kern="1200" dirty="0"/>
            <a:t> verifier.</a:t>
          </a:r>
          <a:endParaRPr lang="en-US" sz="1800" kern="1200" dirty="0"/>
        </a:p>
      </dsp:txBody>
      <dsp:txXfrm>
        <a:off x="2170" y="2037362"/>
        <a:ext cx="2324764" cy="1394858"/>
      </dsp:txXfrm>
    </dsp:sp>
    <dsp:sp modelId="{23351C82-0517-47A0-A5BA-CD6B3BAFB22C}">
      <dsp:nvSpPr>
        <dsp:cNvPr id="0" name=""/>
        <dsp:cNvSpPr/>
      </dsp:nvSpPr>
      <dsp:spPr>
        <a:xfrm>
          <a:off x="5184595" y="2689071"/>
          <a:ext cx="5040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09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23275" y="2732118"/>
        <a:ext cx="26734" cy="5346"/>
      </dsp:txXfrm>
    </dsp:sp>
    <dsp:sp modelId="{4860A2BC-AA56-4857-BAFC-C75E74E9A6CC}">
      <dsp:nvSpPr>
        <dsp:cNvPr id="0" name=""/>
        <dsp:cNvSpPr/>
      </dsp:nvSpPr>
      <dsp:spPr>
        <a:xfrm>
          <a:off x="2861630" y="2037362"/>
          <a:ext cx="2324764" cy="1394858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15" tIns="119574" rIns="113915" bIns="119574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Verifier downloads, decrypts, and verifies the data. Then, is rewarded.</a:t>
          </a:r>
          <a:endParaRPr lang="en-US" sz="1800" kern="1200" dirty="0"/>
        </a:p>
      </dsp:txBody>
      <dsp:txXfrm>
        <a:off x="2861630" y="2037362"/>
        <a:ext cx="2324764" cy="1394858"/>
      </dsp:txXfrm>
    </dsp:sp>
    <dsp:sp modelId="{B2AC2CCC-AD24-4059-B5F9-E3440380C252}">
      <dsp:nvSpPr>
        <dsp:cNvPr id="0" name=""/>
        <dsp:cNvSpPr/>
      </dsp:nvSpPr>
      <dsp:spPr>
        <a:xfrm>
          <a:off x="8044055" y="2689071"/>
          <a:ext cx="5040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09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82735" y="2732118"/>
        <a:ext cx="26734" cy="5346"/>
      </dsp:txXfrm>
    </dsp:sp>
    <dsp:sp modelId="{C6355538-035C-496F-8A43-BBB636E05748}">
      <dsp:nvSpPr>
        <dsp:cNvPr id="0" name=""/>
        <dsp:cNvSpPr/>
      </dsp:nvSpPr>
      <dsp:spPr>
        <a:xfrm>
          <a:off x="5721090" y="2037362"/>
          <a:ext cx="2324764" cy="1394858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15" tIns="119574" rIns="113915" bIns="119574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If data is valid, </a:t>
          </a:r>
          <a:r>
            <a:rPr lang="en-GB" sz="1800" kern="12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rPr>
            <a:t>the user is</a:t>
          </a:r>
          <a:r>
            <a:rPr lang="en-GB" sz="1800" kern="1200" dirty="0"/>
            <a:t> rewarded and is added to verified list.</a:t>
          </a:r>
          <a:endParaRPr lang="en-US" sz="1800" kern="1200" dirty="0"/>
        </a:p>
      </dsp:txBody>
      <dsp:txXfrm>
        <a:off x="5721090" y="2037362"/>
        <a:ext cx="2324764" cy="1394858"/>
      </dsp:txXfrm>
    </dsp:sp>
    <dsp:sp modelId="{391F5EF5-B292-4C88-AB64-AB13C38EA356}">
      <dsp:nvSpPr>
        <dsp:cNvPr id="0" name=""/>
        <dsp:cNvSpPr/>
      </dsp:nvSpPr>
      <dsp:spPr>
        <a:xfrm>
          <a:off x="8580551" y="2037362"/>
          <a:ext cx="2324764" cy="1394858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915" tIns="119574" rIns="113915" bIns="119574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Once threshold is met, data becomes accessible.</a:t>
          </a:r>
          <a:endParaRPr lang="en-US" sz="1800" kern="1200" dirty="0"/>
        </a:p>
      </dsp:txBody>
      <dsp:txXfrm>
        <a:off x="8580551" y="2037362"/>
        <a:ext cx="2324764" cy="1394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92EEE-0C11-4F04-BBF7-37DBC9EEAFA0}">
      <dsp:nvSpPr>
        <dsp:cNvPr id="0" name=""/>
        <dsp:cNvSpPr/>
      </dsp:nvSpPr>
      <dsp:spPr>
        <a:xfrm>
          <a:off x="0" y="1623"/>
          <a:ext cx="5455921" cy="823680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 err="1">
              <a:latin typeface="Consolas" panose="020B0609020204030204" pitchFamily="49" charset="0"/>
            </a:rPr>
            <a:t>onlyOwner</a:t>
          </a:r>
          <a:r>
            <a:rPr lang="en-GB" sz="2800" kern="1200" dirty="0"/>
            <a:t> Modifier</a:t>
          </a:r>
          <a:endParaRPr lang="en-US" sz="2800" kern="1200" dirty="0"/>
        </a:p>
      </dsp:txBody>
      <dsp:txXfrm>
        <a:off x="40209" y="41832"/>
        <a:ext cx="5375503" cy="743262"/>
      </dsp:txXfrm>
    </dsp:sp>
    <dsp:sp modelId="{0CE3512E-0B61-4900-85E4-BD151F2A0DD1}">
      <dsp:nvSpPr>
        <dsp:cNvPr id="0" name=""/>
        <dsp:cNvSpPr/>
      </dsp:nvSpPr>
      <dsp:spPr>
        <a:xfrm>
          <a:off x="0" y="952023"/>
          <a:ext cx="5455921" cy="823680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 dirty="0"/>
            <a:t>One-Time Participation</a:t>
          </a:r>
          <a:endParaRPr lang="en-US" sz="2800" kern="1200" dirty="0"/>
        </a:p>
      </dsp:txBody>
      <dsp:txXfrm>
        <a:off x="40209" y="992232"/>
        <a:ext cx="5375503" cy="743262"/>
      </dsp:txXfrm>
    </dsp:sp>
    <dsp:sp modelId="{7F182504-DCFB-4052-B05F-981B543ED820}">
      <dsp:nvSpPr>
        <dsp:cNvPr id="0" name=""/>
        <dsp:cNvSpPr/>
      </dsp:nvSpPr>
      <dsp:spPr>
        <a:xfrm>
          <a:off x="0" y="1902424"/>
          <a:ext cx="5455921" cy="823680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Fee on Data Submission</a:t>
          </a:r>
          <a:endParaRPr lang="en-US" sz="2800" kern="1200" dirty="0"/>
        </a:p>
      </dsp:txBody>
      <dsp:txXfrm>
        <a:off x="40209" y="1942633"/>
        <a:ext cx="5375503" cy="7432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24017-B0F3-448D-B05B-041ABF5C6F54}">
      <dsp:nvSpPr>
        <dsp:cNvPr id="0" name=""/>
        <dsp:cNvSpPr/>
      </dsp:nvSpPr>
      <dsp:spPr>
        <a:xfrm>
          <a:off x="0" y="1624"/>
          <a:ext cx="5455921" cy="823680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Verifier Assignment</a:t>
          </a:r>
          <a:endParaRPr lang="en-US" sz="2800" kern="1200" dirty="0"/>
        </a:p>
      </dsp:txBody>
      <dsp:txXfrm>
        <a:off x="40209" y="41833"/>
        <a:ext cx="5375503" cy="743262"/>
      </dsp:txXfrm>
    </dsp:sp>
    <dsp:sp modelId="{068F3EC8-D2C1-40B8-8993-49DA86A93202}">
      <dsp:nvSpPr>
        <dsp:cNvPr id="0" name=""/>
        <dsp:cNvSpPr/>
      </dsp:nvSpPr>
      <dsp:spPr>
        <a:xfrm>
          <a:off x="0" y="952024"/>
          <a:ext cx="5455921" cy="823680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Verification Process</a:t>
          </a:r>
          <a:endParaRPr lang="en-US" sz="2800" kern="1200" dirty="0"/>
        </a:p>
      </dsp:txBody>
      <dsp:txXfrm>
        <a:off x="40209" y="992233"/>
        <a:ext cx="5375503" cy="743262"/>
      </dsp:txXfrm>
    </dsp:sp>
    <dsp:sp modelId="{50CF3CA6-C36A-4A29-9FA6-A37201D0A794}">
      <dsp:nvSpPr>
        <dsp:cNvPr id="0" name=""/>
        <dsp:cNvSpPr/>
      </dsp:nvSpPr>
      <dsp:spPr>
        <a:xfrm>
          <a:off x="0" y="1902424"/>
          <a:ext cx="5455921" cy="823680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Reward Distribution Conditions</a:t>
          </a:r>
          <a:endParaRPr lang="en-US" sz="2800" kern="1200" dirty="0"/>
        </a:p>
      </dsp:txBody>
      <dsp:txXfrm>
        <a:off x="40209" y="1942633"/>
        <a:ext cx="5375503" cy="7432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92EEE-0C11-4F04-BBF7-37DBC9EEAFA0}">
      <dsp:nvSpPr>
        <dsp:cNvPr id="0" name=""/>
        <dsp:cNvSpPr/>
      </dsp:nvSpPr>
      <dsp:spPr>
        <a:xfrm>
          <a:off x="0" y="7262"/>
          <a:ext cx="10927829" cy="823680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Encrypted Data Storage</a:t>
          </a:r>
          <a:endParaRPr lang="en-US" sz="2800" kern="1200" dirty="0"/>
        </a:p>
      </dsp:txBody>
      <dsp:txXfrm>
        <a:off x="40209" y="47471"/>
        <a:ext cx="10847411" cy="743262"/>
      </dsp:txXfrm>
    </dsp:sp>
    <dsp:sp modelId="{0CE3512E-0B61-4900-85E4-BD151F2A0DD1}">
      <dsp:nvSpPr>
        <dsp:cNvPr id="0" name=""/>
        <dsp:cNvSpPr/>
      </dsp:nvSpPr>
      <dsp:spPr>
        <a:xfrm>
          <a:off x="0" y="957662"/>
          <a:ext cx="10927829" cy="823680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Per-User Encryption Keys</a:t>
          </a:r>
          <a:endParaRPr lang="en-US" sz="2800" kern="1200" dirty="0"/>
        </a:p>
      </dsp:txBody>
      <dsp:txXfrm>
        <a:off x="40209" y="997871"/>
        <a:ext cx="10847411" cy="743262"/>
      </dsp:txXfrm>
    </dsp:sp>
    <dsp:sp modelId="{7F182504-DCFB-4052-B05F-981B543ED820}">
      <dsp:nvSpPr>
        <dsp:cNvPr id="0" name=""/>
        <dsp:cNvSpPr/>
      </dsp:nvSpPr>
      <dsp:spPr>
        <a:xfrm>
          <a:off x="0" y="1908062"/>
          <a:ext cx="10927829" cy="823680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Encryption Key Sharing on Reward</a:t>
          </a:r>
          <a:endParaRPr lang="en-US" sz="2800" kern="1200" dirty="0"/>
        </a:p>
      </dsp:txBody>
      <dsp:txXfrm>
        <a:off x="40209" y="1948271"/>
        <a:ext cx="10847411" cy="743262"/>
      </dsp:txXfrm>
    </dsp:sp>
    <dsp:sp modelId="{A8D24017-B0F3-448D-B05B-041ABF5C6F54}">
      <dsp:nvSpPr>
        <dsp:cNvPr id="0" name=""/>
        <dsp:cNvSpPr/>
      </dsp:nvSpPr>
      <dsp:spPr>
        <a:xfrm>
          <a:off x="0" y="2858462"/>
          <a:ext cx="10927829" cy="823680"/>
        </a:xfrm>
        <a:prstGeom prst="roundRect">
          <a:avLst/>
        </a:prstGeom>
        <a:solidFill>
          <a:schemeClr val="accent4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 dirty="0"/>
            <a:t>Uniform Chunk Sizes</a:t>
          </a:r>
          <a:endParaRPr lang="en-US" sz="2800" kern="1200" dirty="0"/>
        </a:p>
      </dsp:txBody>
      <dsp:txXfrm>
        <a:off x="40209" y="2898671"/>
        <a:ext cx="10847411" cy="743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FE58-1794-4420-958D-8B71EE49CC67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75045-9D25-4AEA-B373-E8B828017C4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3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403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668D9-C22D-2FA0-AD8B-CC7C8D013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802C172-CC2A-2E7E-4F7D-78D96B3EF6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0F7C4F-425E-B320-EA9C-4E392E0D4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CBC537-CC54-1EE4-DCA0-CE85844F5B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726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6D225-0AB2-05F1-694E-C4D93553D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E4A598A-06EF-24CB-7CFE-C95D45F67A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1B5B8EB-F910-9996-0C50-88B6863E8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B029BF-8AC5-B17A-A8B3-CE429CD4B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83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3DDB6-258C-E088-8701-6ED8B656D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CF3D67-8146-056E-05B2-0CCC0D5A6D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DBA2011-C4FC-7248-4F50-28CDA6A3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947196-066C-DB14-CFF5-6E385613B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61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98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88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819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280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865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53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727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B632-00E7-4D13-F1EA-932212BB2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5B061BF-3407-C3DB-4B44-62B24AD42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C300906-3408-1914-85AD-E8F8022CE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6F5BF7-AA8F-F317-E64D-89C4F227F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561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96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405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24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630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AA58D-FA28-2ECD-765B-67CE04A08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E9A224-5624-7F62-B54B-4757923C5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43F10CA-02EA-FF76-9136-CF36ECFF0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b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DEE91C-6191-6BF4-D084-1CBC7168E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4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786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02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38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21DF8-E5AB-CA3D-18E6-25A4AFCD6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62E72D6-AEA4-4F3D-7BBF-0251AC90C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DA633EF-4D2B-3A98-0174-3E855F25E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3065D3-58A7-CB08-0F54-F209ED97E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745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884AB-E86D-AACE-1FBE-1F1EDABF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8C552F1-3FB8-AD44-9954-0E875D81AA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7D1F8F-53C1-39B3-5841-12F89B161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1C7B6E-15B1-5DF4-25E9-98899213C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70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166FC-464F-1EB5-49FE-FD760526C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039385D-AFE4-4AF4-A618-9E0EE1AD8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45B75D9-20FC-98A1-A57C-54EACA723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164EA8-A96A-F9FE-A6E4-6149F953A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291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8398-58F5-A2A1-42A7-BF5B7A714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6294FE9-5356-77D0-E825-14A8E5530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63B7437-5CBB-59B0-6DBE-EEA021BC6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38B18D-3ACD-5238-D73A-4E9BD9E53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5045-9D25-4AEA-B373-E8B828017C4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75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BF57A-9FB6-1CBD-BF4F-74E71B678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F35B19-B934-763D-F3E5-E40148737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0EEDD4-4C74-098A-DF08-33C219AA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D04-8741-438E-929A-C1BC2F2161AD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A373AA-2F0C-5E9C-78A1-4E5A933D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AD4FF8-07B9-91DB-236E-BAD78095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448B-DE48-40F2-8661-8850CAAAEC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57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2CE136-61F5-9F8C-F7FE-95E57BDB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470CAE-FD9B-FD8B-E89C-E2828F44E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8DDEDC-0791-9685-757B-49DFB68D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D04-8741-438E-929A-C1BC2F2161AD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E33E3D-CD92-C469-A694-8AA15D94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E62B44-0232-CCDB-DAA9-FE9D7DCA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448B-DE48-40F2-8661-8850CAAAEC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33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B5AE7A-39E6-A7DC-2040-8F4F28558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FBA85E-21D1-2EBF-0EA4-ED5076451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91BD59-5A44-C113-5E88-9A6A8642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D04-8741-438E-929A-C1BC2F2161AD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5EE795-1996-AC55-52D0-E02F38EB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76219E-7970-F29D-C298-45DEF70D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448B-DE48-40F2-8661-8850CAAAEC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9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BA305-4EE8-7B40-03DC-1AEE7F67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F2F56D-A2D4-490A-9D9C-83854D8F8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0F932E-9089-D84B-6468-D1CD195A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D04-8741-438E-929A-C1BC2F2161AD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6821B5-F30A-53B0-DFED-EACD72B5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89FC3-48EE-4BBD-A7BA-66DFA9E9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448B-DE48-40F2-8661-8850CAAAEC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89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51A733-9B80-1814-75CC-DDD50AA4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F9E887-5230-105D-2793-CE1B6BDF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D40049-8335-3E36-E9CC-F818BE7F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D04-8741-438E-929A-C1BC2F2161AD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947A7B-BAB4-4E92-76C0-93008D0A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8A0262-62AE-A301-AB0D-39F425D9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448B-DE48-40F2-8661-8850CAAAEC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22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5AA1E0-6D05-56A8-B315-635A8CD6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C6830E-0475-BB48-84BD-3D6BE7406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23008B-F84C-90C6-DF53-D5EE15898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7D3A7F-9F13-C445-600B-468E9F2D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D04-8741-438E-929A-C1BC2F2161AD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E19B9E-1E9C-2603-1572-D09F47DA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16032C-2ABA-814A-A48D-1DFBAA89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448B-DE48-40F2-8661-8850CAAAEC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0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F224BF-6CAD-1587-B3CA-04CCA278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671209-8ECF-7521-2157-C96F7A16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F66B2F7-810C-0B28-14F2-330250BC8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FFED51-39B6-E1A9-5148-C8F18AA10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DD6C6C4-E005-700C-39FB-313C7A040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2C542BB-87F3-ECBA-F732-E5E21EB2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D04-8741-438E-929A-C1BC2F2161AD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EFEC28-B09A-4B5B-A668-AB8E46F3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86A266C-8DCB-8E3F-F0B9-7F37DA61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448B-DE48-40F2-8661-8850CAAAEC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51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BC7365-FEE0-60B3-FCAE-EF0D08DC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9280137-3995-8394-C85F-441615E7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D04-8741-438E-929A-C1BC2F2161AD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1F8223-DBE0-A574-1C33-14C50778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27A84C-0BB1-DE98-58B8-DFB2656E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448B-DE48-40F2-8661-8850CAAAEC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6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738E650-8AB7-0170-E0CB-F57D65A4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D04-8741-438E-929A-C1BC2F2161AD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D51E48-06EE-E36D-4523-8F4FEF96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E50727-F6BA-1C4F-2FD1-C889449C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448B-DE48-40F2-8661-8850CAAAEC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82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967610-8C72-1364-E0FF-FCE10D0E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0AB39C-19A4-950A-437A-46091951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726077-64A3-A381-B999-228E0A77E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02B88C-845E-0A43-8708-A71B30A4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D04-8741-438E-929A-C1BC2F2161AD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354B5E-8C95-D63B-D7F7-C8FF4D36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2D536D-0D15-54DE-A186-39ED676A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448B-DE48-40F2-8661-8850CAAAEC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6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39A376-24C6-A03A-783D-3004DF9C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1EB5574-EA9B-674F-5722-CC8DF68F9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CCE5DF-D37A-5857-8BFF-DFA0A258E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64AEF3-68C4-B515-58BB-25031900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5D04-8741-438E-929A-C1BC2F2161AD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1DA5E0-F0BD-3AD0-0556-43159B9F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154245-C0BA-E2C0-E8DE-FCDA5541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448B-DE48-40F2-8661-8850CAAAEC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64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872838D-E5FF-1E7F-CE4A-3C946444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1F1352-7839-D27E-BEDD-ECA4F517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545494-BC94-1740-1F30-E58BF3D40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F5D04-8741-438E-929A-C1BC2F2161AD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FFB2C1-1951-798C-39B8-9B82E823B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94D4E6-1DB3-9174-4824-8107A0C9F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55448B-DE48-40F2-8661-8850CAAAEC5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90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7A2F58-1D82-69A2-3F15-4D3A355DA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GB" sz="5600" dirty="0"/>
              <a:t>Smart Contract Coordinated Privacy Preserving</a:t>
            </a:r>
            <a:br>
              <a:rPr lang="en-GB" sz="5600" dirty="0"/>
            </a:br>
            <a:r>
              <a:rPr lang="en-GB" sz="5600" dirty="0"/>
              <a:t>Crowd-Sensing Campaigns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162305-E3C9-A61A-FF5D-39C945035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62126"/>
            <a:ext cx="9144000" cy="794051"/>
          </a:xfrm>
        </p:spPr>
        <p:txBody>
          <a:bodyPr anchor="ctr">
            <a:normAutofit/>
          </a:bodyPr>
          <a:lstStyle/>
          <a:p>
            <a:r>
              <a:rPr lang="en-GB" sz="2800" dirty="0"/>
              <a:t>Davide Leone</a:t>
            </a:r>
          </a:p>
        </p:txBody>
      </p:sp>
    </p:spTree>
    <p:extLst>
      <p:ext uri="{BB962C8B-B14F-4D97-AF65-F5344CB8AC3E}">
        <p14:creationId xmlns:p14="http://schemas.microsoft.com/office/powerpoint/2010/main" val="67432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00E69E-7ACD-20F7-FADA-EDDC06D8D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82ACA8-4DDD-D913-60A4-D9E8E5A4B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71F2AE-BAF6-3861-B65B-7FB88CEF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38D778-6C17-C708-EBA7-D1818E681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A4909F-2FCE-385B-B69D-BAEF7EF59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C19D86-B63E-E733-F778-89F5C019A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F8BF813-814F-BBE4-D758-A736289E9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1BC848-0F13-2D9C-A1B4-18A61D49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Functions (1)</a:t>
            </a:r>
            <a:endParaRPr lang="en-GB" sz="4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C05E73-663B-361A-E81C-356873F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2637642-DA75-2AFB-D5C9-DF50E4F6E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08457"/>
              </p:ext>
            </p:extLst>
          </p:nvPr>
        </p:nvGraphicFramePr>
        <p:xfrm>
          <a:off x="838200" y="2704013"/>
          <a:ext cx="10676467" cy="3540033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3817426">
                  <a:extLst>
                    <a:ext uri="{9D8B030D-6E8A-4147-A177-3AD203B41FA5}">
                      <a16:colId xmlns:a16="http://schemas.microsoft.com/office/drawing/2014/main" val="3847705188"/>
                    </a:ext>
                  </a:extLst>
                </a:gridCol>
                <a:gridCol w="6859041">
                  <a:extLst>
                    <a:ext uri="{9D8B030D-6E8A-4147-A177-3AD203B41FA5}">
                      <a16:colId xmlns:a16="http://schemas.microsoft.com/office/drawing/2014/main" val="3060346397"/>
                    </a:ext>
                  </a:extLst>
                </a:gridCol>
              </a:tblGrid>
              <a:tr h="50571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dirty="0"/>
                        <a:t>OWNER</a:t>
                      </a: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09" marR="83109" marT="41555" marB="41555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320668"/>
                  </a:ext>
                </a:extLst>
              </a:tr>
              <a:tr h="50571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addVerifier()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Allows to add verifiers.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2979849846"/>
                  </a:ext>
                </a:extLst>
              </a:tr>
              <a:tr h="505719">
                <a:tc>
                  <a:txBody>
                    <a:bodyPr/>
                    <a:lstStyle/>
                    <a:p>
                      <a:pPr algn="just"/>
                      <a:r>
                        <a:rPr kumimoji="0" lang="en-US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removeVerifier</a:t>
                      </a: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Allows to remove verifiers.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3054839344"/>
                  </a:ext>
                </a:extLst>
              </a:tr>
              <a:tr h="505719">
                <a:tc>
                  <a:txBody>
                    <a:bodyPr/>
                    <a:lstStyle/>
                    <a:p>
                      <a:pPr algn="just"/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setFee()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Allows to change the submission fee.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1098563958"/>
                  </a:ext>
                </a:extLst>
              </a:tr>
              <a:tr h="505719">
                <a:tc>
                  <a:txBody>
                    <a:bodyPr/>
                    <a:lstStyle/>
                    <a:p>
                      <a:pPr algn="just"/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distributeRewards()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Distributes rewards to verified users once the minimum threshold is met.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3146588409"/>
                  </a:ext>
                </a:extLst>
              </a:tr>
              <a:tr h="505719">
                <a:tc>
                  <a:txBody>
                    <a:bodyPr/>
                    <a:lstStyle/>
                    <a:p>
                      <a:pPr algn="just"/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withdraw()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Allows to withdraw contract balance once the campaign is closed.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858817695"/>
                  </a:ext>
                </a:extLst>
              </a:tr>
              <a:tr h="505719">
                <a:tc>
                  <a:txBody>
                    <a:bodyPr/>
                    <a:lstStyle/>
                    <a:p>
                      <a:pPr algn="just"/>
                      <a:r>
                        <a:rPr kumimoji="0" lang="en-US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restartCampaign</a:t>
                      </a: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Restart a new campaign after closing the previous one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211754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960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209EDC-62F8-3CC3-9F39-C1ECA8154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CA7CB-53AF-C334-8D58-16C7555F4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CA3091-FC76-2AA0-B839-0977A9E1B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715C8D-5293-6130-4642-1F88AA434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3DC1CD-8C12-CB6D-6D78-012DED4AC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88163D-516F-670E-5750-1924F9627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A23AAA1-E94E-0F16-B4FE-83FC71D35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249A2F-5F2E-2FA2-E409-C15CDB53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Functions (2)</a:t>
            </a:r>
            <a:endParaRPr lang="en-GB" sz="4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B83A44-0714-9F33-4C60-108DD75BA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EC323D1-7C2F-F4BD-F280-6E711253C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0921"/>
              </p:ext>
            </p:extLst>
          </p:nvPr>
        </p:nvGraphicFramePr>
        <p:xfrm>
          <a:off x="791902" y="2704013"/>
          <a:ext cx="10676467" cy="3540024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3817426">
                  <a:extLst>
                    <a:ext uri="{9D8B030D-6E8A-4147-A177-3AD203B41FA5}">
                      <a16:colId xmlns:a16="http://schemas.microsoft.com/office/drawing/2014/main" val="3129950098"/>
                    </a:ext>
                  </a:extLst>
                </a:gridCol>
                <a:gridCol w="6859041">
                  <a:extLst>
                    <a:ext uri="{9D8B030D-6E8A-4147-A177-3AD203B41FA5}">
                      <a16:colId xmlns:a16="http://schemas.microsoft.com/office/drawing/2014/main" val="1215142268"/>
                    </a:ext>
                  </a:extLst>
                </a:gridCol>
              </a:tblGrid>
              <a:tr h="39333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dirty="0"/>
                        <a:t>USER</a:t>
                      </a: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09" marR="83109" marT="41555" marB="41555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310793"/>
                  </a:ext>
                </a:extLst>
              </a:tr>
              <a:tr h="393336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requestEncryptionKey</a:t>
                      </a: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Allows to request an encryption key before submitting data.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262636267"/>
                  </a:ext>
                </a:extLst>
              </a:tr>
              <a:tr h="393336">
                <a:tc>
                  <a:txBody>
                    <a:bodyPr/>
                    <a:lstStyle/>
                    <a:p>
                      <a:pPr algn="just"/>
                      <a:r>
                        <a:rPr lang="en-GB" sz="1500" dirty="0" err="1">
                          <a:latin typeface="Consolas" panose="020B0609020204030204" pitchFamily="49" charset="0"/>
                        </a:rPr>
                        <a:t>submitData</a:t>
                      </a:r>
                      <a:r>
                        <a:rPr lang="en-GB" sz="15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Allows to submit data by paying a fee.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356708366"/>
                  </a:ext>
                </a:extLst>
              </a:tr>
              <a:tr h="39333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+mn-lt"/>
                        </a:rPr>
                        <a:t>CAMPAIGN</a:t>
                      </a:r>
                      <a:endParaRPr lang="en-GB" sz="1500" b="1" dirty="0">
                        <a:latin typeface="+mn-lt"/>
                      </a:endParaRPr>
                    </a:p>
                  </a:txBody>
                  <a:tcPr marL="83109" marR="83109" marT="41555" marB="41555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25385"/>
                  </a:ext>
                </a:extLst>
              </a:tr>
              <a:tr h="393336">
                <a:tc>
                  <a:txBody>
                    <a:bodyPr/>
                    <a:lstStyle/>
                    <a:p>
                      <a:pPr algn="just"/>
                      <a:r>
                        <a:rPr lang="en-GB" sz="1500" dirty="0" err="1">
                          <a:latin typeface="Consolas" panose="020B0609020204030204" pitchFamily="49" charset="0"/>
                        </a:rPr>
                        <a:t>isVerifier</a:t>
                      </a:r>
                      <a:r>
                        <a:rPr lang="en-GB" sz="15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600" dirty="0">
                          <a:latin typeface="+mn-lt"/>
                        </a:rPr>
                        <a:t>Checks if an address is a verifier.</a:t>
                      </a:r>
                      <a:r>
                        <a:rPr lang="it-IT" sz="1600" dirty="0">
                          <a:latin typeface="+mn-lt"/>
                        </a:rPr>
                        <a:t> </a:t>
                      </a:r>
                      <a:endParaRPr lang="en-GB" sz="1600" dirty="0">
                        <a:latin typeface="+mn-lt"/>
                      </a:endParaRP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3852055407"/>
                  </a:ext>
                </a:extLst>
              </a:tr>
              <a:tr h="393336">
                <a:tc>
                  <a:txBody>
                    <a:bodyPr/>
                    <a:lstStyle/>
                    <a:p>
                      <a:pPr algn="just"/>
                      <a:r>
                        <a:rPr lang="en-GB" sz="1500" dirty="0" err="1">
                          <a:latin typeface="Consolas" panose="020B0609020204030204" pitchFamily="49" charset="0"/>
                        </a:rPr>
                        <a:t>selectVerifier</a:t>
                      </a:r>
                      <a:r>
                        <a:rPr lang="en-GB" sz="15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600" dirty="0">
                          <a:latin typeface="+mn-lt"/>
                        </a:rPr>
                        <a:t>Randomly selects a verifier for a user.</a:t>
                      </a: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3744690703"/>
                  </a:ext>
                </a:extLst>
              </a:tr>
              <a:tr h="39333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+mn-lt"/>
                        </a:rPr>
                        <a:t>VERIFIERS</a:t>
                      </a:r>
                      <a:endParaRPr lang="en-GB" sz="1500" b="1" dirty="0">
                        <a:latin typeface="+mn-lt"/>
                      </a:endParaRPr>
                    </a:p>
                  </a:txBody>
                  <a:tcPr marL="83109" marR="83109" marT="41555" marB="41555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428236"/>
                  </a:ext>
                </a:extLst>
              </a:tr>
              <a:tr h="393336">
                <a:tc>
                  <a:txBody>
                    <a:bodyPr/>
                    <a:lstStyle/>
                    <a:p>
                      <a:pPr algn="just"/>
                      <a:r>
                        <a:rPr lang="en-GB" sz="1500" dirty="0" err="1">
                          <a:latin typeface="Consolas" panose="020B0609020204030204" pitchFamily="49" charset="0"/>
                        </a:rPr>
                        <a:t>requestDataVerification</a:t>
                      </a:r>
                      <a:r>
                        <a:rPr lang="en-GB" sz="15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600" dirty="0"/>
                        <a:t>Allows to request data for verification.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1786996811"/>
                  </a:ext>
                </a:extLst>
              </a:tr>
              <a:tr h="393336">
                <a:tc>
                  <a:txBody>
                    <a:bodyPr/>
                    <a:lstStyle/>
                    <a:p>
                      <a:pPr algn="just"/>
                      <a:r>
                        <a:rPr lang="en-GB" sz="1500" dirty="0" err="1">
                          <a:latin typeface="Consolas" panose="020B0609020204030204" pitchFamily="49" charset="0"/>
                        </a:rPr>
                        <a:t>verifyData</a:t>
                      </a:r>
                      <a:r>
                        <a:rPr lang="en-GB" sz="15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600" dirty="0">
                          <a:latin typeface="+mn-lt"/>
                        </a:rPr>
                        <a:t>Allows verifiers to validate submitted data.</a:t>
                      </a: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2842997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3752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EF306C-7DDA-7033-AE58-73399789C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C3574-90F6-25C1-993E-E9F07A4F1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23BA64-E0B1-4B80-ED1D-DA60494DD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FBEEFF-9338-0D9B-51E0-84A0BB7D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A81200-069A-613B-1F99-5B77A5DC0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8583F9-C145-86CA-F757-4C7E08C35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E74431E-DB88-AADA-BD5B-DD4D55D1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242647-F8D9-E599-A0DE-969C607B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Events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5EA3CC-24FC-C552-A267-CB6ED7D05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D9A6B692-1AB8-FD37-F796-E0CB422C5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20033"/>
              </p:ext>
            </p:extLst>
          </p:nvPr>
        </p:nvGraphicFramePr>
        <p:xfrm>
          <a:off x="640079" y="2857373"/>
          <a:ext cx="10907487" cy="3386671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3635829">
                  <a:extLst>
                    <a:ext uri="{9D8B030D-6E8A-4147-A177-3AD203B41FA5}">
                      <a16:colId xmlns:a16="http://schemas.microsoft.com/office/drawing/2014/main" val="756417459"/>
                    </a:ext>
                  </a:extLst>
                </a:gridCol>
                <a:gridCol w="3635829">
                  <a:extLst>
                    <a:ext uri="{9D8B030D-6E8A-4147-A177-3AD203B41FA5}">
                      <a16:colId xmlns:a16="http://schemas.microsoft.com/office/drawing/2014/main" val="3994273553"/>
                    </a:ext>
                  </a:extLst>
                </a:gridCol>
                <a:gridCol w="3635829">
                  <a:extLst>
                    <a:ext uri="{9D8B030D-6E8A-4147-A177-3AD203B41FA5}">
                      <a16:colId xmlns:a16="http://schemas.microsoft.com/office/drawing/2014/main" val="221380396"/>
                    </a:ext>
                  </a:extLst>
                </a:gridCol>
              </a:tblGrid>
              <a:tr h="65068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EncryptionKeyGenerated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 rowSpan="6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VerifierAdded</a:t>
                      </a:r>
                      <a:endParaRPr lang="en-GB" sz="1600" dirty="0"/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2443489410"/>
                  </a:ext>
                </a:extLst>
              </a:tr>
              <a:tr h="65068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EncryptionKeyShared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VerifierRemoved</a:t>
                      </a:r>
                      <a:endParaRPr lang="en-GB" sz="1600" dirty="0"/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692764387"/>
                  </a:ext>
                </a:extLst>
              </a:tr>
              <a:tr h="65068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DataSubmitted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VerifierRewarded</a:t>
                      </a:r>
                      <a:endParaRPr lang="en-GB" sz="1600" dirty="0"/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3669324508"/>
                  </a:ext>
                </a:extLst>
              </a:tr>
              <a:tr h="650684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DataVerified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FeeUpdated</a:t>
                      </a:r>
                      <a:endParaRPr lang="en-GB" sz="1600" dirty="0"/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425862792"/>
                  </a:ext>
                </a:extLst>
              </a:tr>
              <a:tr h="133251">
                <a:tc vMerge="1">
                  <a:txBody>
                    <a:bodyPr/>
                    <a:lstStyle/>
                    <a:p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CampaignClosed</a:t>
                      </a:r>
                      <a:endParaRPr lang="en-GB" dirty="0"/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2078309469"/>
                  </a:ext>
                </a:extLst>
              </a:tr>
              <a:tr h="65068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RewardDistributed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3572731306"/>
                  </a:ext>
                </a:extLst>
              </a:tr>
            </a:tbl>
          </a:graphicData>
        </a:graphic>
      </p:graphicFrame>
      <p:pic>
        <p:nvPicPr>
          <p:cNvPr id="6" name="Graphic 21" descr="Phishing">
            <a:extLst>
              <a:ext uri="{FF2B5EF4-FFF2-40B4-BE49-F238E27FC236}">
                <a16:creationId xmlns:a16="http://schemas.microsoft.com/office/drawing/2014/main" id="{6F8C3931-42D6-39E9-4BEA-C39BC3FFC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3811" y="2420162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339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1B57CC-B92E-CB6C-87AF-DB42F43EF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0D9F1F-7251-D607-07BF-8E024D42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15F544-3493-D49E-D0DB-E38024F64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AAE6C4-D2B3-B8B8-CC68-3D6B718C3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92B020-0CD5-FFCF-E751-3E91E595F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CFF07A-8630-5153-11B1-1D3E07D9F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DAB63-9881-A23B-0C1D-48547F7A1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E595F-30D6-752C-471E-35E81CDA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Security and Quality</a:t>
            </a:r>
            <a:r>
              <a:rPr lang="en-GB" sz="4800" dirty="0"/>
              <a:t> Mechanisms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288855-C24B-513E-01AD-CE144B602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D24C1E92-6A7E-43D8-3D91-46F800CE9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973182"/>
              </p:ext>
            </p:extLst>
          </p:nvPr>
        </p:nvGraphicFramePr>
        <p:xfrm>
          <a:off x="640079" y="2651990"/>
          <a:ext cx="5455921" cy="2727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DDBF9A97-B835-47E9-7B4E-AEDED2044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355540"/>
              </p:ext>
            </p:extLst>
          </p:nvPr>
        </p:nvGraphicFramePr>
        <p:xfrm>
          <a:off x="6093822" y="2651989"/>
          <a:ext cx="5455921" cy="2727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96404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D92EEE-0C11-4F04-BBF7-37DBC9EEAF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22D92EEE-0C11-4F04-BBF7-37DBC9EEAF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CE3512E-0B61-4900-85E4-BD151F2A0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0CE3512E-0B61-4900-85E4-BD151F2A0D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F182504-DCFB-4052-B05F-981B543ED8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7F182504-DCFB-4052-B05F-981B543ED8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D24017-B0F3-448D-B05B-041ABF5C6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A8D24017-B0F3-448D-B05B-041ABF5C6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8F3EC8-D2C1-40B8-8993-49DA86A932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068F3EC8-D2C1-40B8-8993-49DA86A932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CF3CA6-C36A-4A29-9FA6-A37201D0A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0CF3CA6-C36A-4A29-9FA6-A37201D0A7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Graphic spid="5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F4DAB-5E98-297F-265A-76AFB405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E43188-8627-2377-03EA-419B6C847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072774-4FCD-40AF-1896-803892787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7426C3-C9BF-E1D8-0251-40E47D090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F02229-EAC4-653F-E8EC-EE51871A6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F1954B-295B-32BF-55AD-848A009D9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64C74-E173-4321-99B8-4421D9AAD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32A489-5453-CA21-07E3-E2E297BB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Privacy Preserving Features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4A0B81-3C9B-A37F-31DA-2E59C546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8947AB55-19EB-81AE-8A1A-0470E7A6F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365847"/>
              </p:ext>
            </p:extLst>
          </p:nvPr>
        </p:nvGraphicFramePr>
        <p:xfrm>
          <a:off x="640079" y="265198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64604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D92EEE-0C11-4F04-BBF7-37DBC9EEAF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22D92EEE-0C11-4F04-BBF7-37DBC9EEAF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CE3512E-0B61-4900-85E4-BD151F2A0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0CE3512E-0B61-4900-85E4-BD151F2A0D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F182504-DCFB-4052-B05F-981B543ED8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7F182504-DCFB-4052-B05F-981B543ED8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8D24017-B0F3-448D-B05B-041ABF5C6F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A8D24017-B0F3-448D-B05B-041ABF5C6F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D95A8-E1EF-A0E0-72C8-F0A28F1D8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50831AB9-D617-711E-7050-FC38A6562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6BBD8E-2AC4-1EA3-277B-0FE30BAF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it-IT" sz="3800" dirty="0"/>
              <a:t>TESTING</a:t>
            </a:r>
            <a:endParaRPr lang="en-GB" sz="3800" dirty="0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49D99802-11D6-DBD0-20DA-9F0654491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BC4D6B-E65C-F086-EFD4-F9917515B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2B4E36FB-D08F-A0B9-55B1-4A3E35832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C07D03-7F92-034C-AC13-34DBE6092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25">
            <a:extLst>
              <a:ext uri="{FF2B5EF4-FFF2-40B4-BE49-F238E27FC236}">
                <a16:creationId xmlns:a16="http://schemas.microsoft.com/office/drawing/2014/main" id="{AEFC462A-F33D-8029-0B12-861A78CC5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A98226-DF3B-26C4-FB1F-7C8197A4B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lemento grafico 3" descr="Elenco di controllo contorno">
            <a:extLst>
              <a:ext uri="{FF2B5EF4-FFF2-40B4-BE49-F238E27FC236}">
                <a16:creationId xmlns:a16="http://schemas.microsoft.com/office/drawing/2014/main" id="{C21ACD0B-1AF5-D6FE-BA87-77C2D691B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5809" y="449036"/>
            <a:ext cx="5959928" cy="59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9653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9A2939-5E0E-66E9-C8FE-1CD39D4A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Testing Strategy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3AD181-5A87-CC37-784E-93334219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4013"/>
            <a:ext cx="10907486" cy="3540031"/>
          </a:xfrm>
        </p:spPr>
        <p:txBody>
          <a:bodyPr anchor="t">
            <a:normAutofit/>
          </a:bodyPr>
          <a:lstStyle/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Functional Tests: Verify main workflows (key generation, data submission, verification, rewards).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Security Tests: Ensure only authorized users (e.g., owner/verifier) can perform sensitive operations.</a:t>
            </a:r>
          </a:p>
          <a:p>
            <a:pPr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Gas Analysis: Measure and report gas usage across scale.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GB" sz="2400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en-GB" sz="2400" dirty="0"/>
              <a:t>Objective: Validate correctness, security, and performance.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GB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36209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FC4610-79D1-7402-1BA8-71877668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Functional Test Scenarios</a:t>
            </a:r>
            <a:endParaRPr lang="en-GB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359725-A2A4-9273-0F34-444661A48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4014"/>
            <a:ext cx="10907486" cy="3540032"/>
          </a:xfrm>
        </p:spPr>
        <p:txBody>
          <a:bodyPr anchor="t">
            <a:normAutofit/>
          </a:bodyPr>
          <a:lstStyle/>
          <a:p>
            <a:pPr marL="57150" indent="-285750" fontAlgn="ctr">
              <a:lnSpc>
                <a:spcPct val="100000"/>
              </a:lnSpc>
            </a:pPr>
            <a:r>
              <a:rPr lang="en-GB" sz="2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Add/remove verifiers</a:t>
            </a:r>
            <a:endParaRPr lang="en-GB" sz="2400" b="0" i="0" u="none" strike="noStrike" dirty="0">
              <a:effectLst/>
              <a:latin typeface="Arial" panose="020B0604020202020204" pitchFamily="34" charset="0"/>
            </a:endParaRPr>
          </a:p>
          <a:p>
            <a:pPr marL="57150" indent="-285750" fontAlgn="ctr">
              <a:lnSpc>
                <a:spcPct val="100000"/>
              </a:lnSpc>
            </a:pPr>
            <a:r>
              <a:rPr lang="en-GB" sz="2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User requests encryption key</a:t>
            </a:r>
            <a:endParaRPr lang="en-GB" sz="2400" b="0" i="0" u="none" strike="noStrike" dirty="0">
              <a:effectLst/>
              <a:latin typeface="Arial" panose="020B0604020202020204" pitchFamily="34" charset="0"/>
            </a:endParaRPr>
          </a:p>
          <a:p>
            <a:pPr marL="57150" indent="-285750" fontAlgn="ctr">
              <a:lnSpc>
                <a:spcPct val="100000"/>
              </a:lnSpc>
            </a:pPr>
            <a:r>
              <a:rPr lang="en-GB" sz="2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Submit data with fee</a:t>
            </a:r>
            <a:endParaRPr lang="en-GB" sz="2400" b="0" i="0" u="none" strike="noStrike" dirty="0">
              <a:effectLst/>
              <a:latin typeface="Arial" panose="020B0604020202020204" pitchFamily="34" charset="0"/>
            </a:endParaRPr>
          </a:p>
          <a:p>
            <a:pPr marL="57150" indent="-285750" fontAlgn="ctr">
              <a:lnSpc>
                <a:spcPct val="100000"/>
              </a:lnSpc>
            </a:pPr>
            <a:r>
              <a:rPr lang="en-GB" sz="2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Assign verifier</a:t>
            </a:r>
            <a:endParaRPr lang="en-GB" sz="2400" b="0" i="0" u="none" strike="noStrike" dirty="0">
              <a:effectLst/>
              <a:latin typeface="Arial" panose="020B0604020202020204" pitchFamily="34" charset="0"/>
            </a:endParaRPr>
          </a:p>
          <a:p>
            <a:pPr marL="57150" indent="-285750" fontAlgn="ctr">
              <a:lnSpc>
                <a:spcPct val="100000"/>
              </a:lnSpc>
            </a:pPr>
            <a:r>
              <a:rPr lang="en-GB" sz="2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Verify data + Update campaign state</a:t>
            </a:r>
            <a:endParaRPr lang="en-GB" sz="2400" b="0" i="0" u="none" strike="noStrike" dirty="0">
              <a:effectLst/>
              <a:latin typeface="Arial" panose="020B0604020202020204" pitchFamily="34" charset="0"/>
            </a:endParaRPr>
          </a:p>
          <a:p>
            <a:pPr marL="57150" indent="-285750" fontAlgn="ctr">
              <a:lnSpc>
                <a:spcPct val="100000"/>
              </a:lnSpc>
            </a:pPr>
            <a:r>
              <a:rPr lang="en-GB" sz="2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Distribute rewards</a:t>
            </a:r>
            <a:endParaRPr lang="en-GB" sz="2400" dirty="0">
              <a:latin typeface="Arial" panose="020B0604020202020204" pitchFamily="34" charset="0"/>
            </a:endParaRPr>
          </a:p>
          <a:p>
            <a:pPr marL="57150" indent="-285750" fontAlgn="ctr">
              <a:lnSpc>
                <a:spcPct val="100000"/>
              </a:lnSpc>
            </a:pPr>
            <a:r>
              <a:rPr lang="en-GB" sz="24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Restart campaign</a:t>
            </a:r>
            <a:endParaRPr lang="en-GB" sz="2400" b="0" i="0" u="none" strike="noStrike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51217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0DDF74-A252-32B1-0EF0-0F082C811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6C6CEF-4CD2-665C-4A45-AFA36651A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36709D-77FD-489E-06A6-7EAA67600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DE7809-D950-B52D-983F-0DB7F5A15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99C433-9067-8227-202F-0DECEC835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161E28-7BF0-EF32-229D-954BB893D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F81ECF6-CAD6-F644-7577-3C059EA85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3E8E0-F16A-28FE-0BC1-8E162A7A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Security &amp; Access Control Tests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FD5238-9306-4779-3957-55F58321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4013"/>
            <a:ext cx="10907486" cy="354003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400" dirty="0"/>
              <a:t>Unauthorized actions prevented: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Adding/removing verifiers by non-owner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Setting fees by non-owner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Submitting data with insufficient fee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Verifying data by unauthorized address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Funds withdrawal by non-owner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8A5766-A765-F85D-19D3-5C1668709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33825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A5F11-1C4E-7C56-61F7-6B41D05B8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2CFD70-DE0F-08A9-87B1-20CA2A0F8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128774-F829-402B-7182-1C81A5575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DF8B6C-6153-9A7B-5F5C-A9AC53464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09055F-93DF-2D49-8DB5-F7AD63BAA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FBAE0D-8275-44C4-82F8-635DA23CA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6AAD2D7-0868-D73F-EE6F-3888F117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C1D31D-C6E9-5941-E633-4320F167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Empirical Gas Usage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636FC0-0E27-95AA-FCA7-F695D1C7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3572690"/>
            <a:ext cx="5158048" cy="218294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400" dirty="0"/>
              <a:t>Test categories: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Small Scale: 1–9 users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Medium Scale: 10–90 users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Large Scale: 100–500 users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1A0C0A-DAFE-2F09-BE8A-860795508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5118E06-B87E-AF1D-303F-471DFE062E18}"/>
              </a:ext>
            </a:extLst>
          </p:cNvPr>
          <p:cNvSpPr txBox="1">
            <a:spLocks/>
          </p:cNvSpPr>
          <p:nvPr/>
        </p:nvSpPr>
        <p:spPr>
          <a:xfrm>
            <a:off x="6096001" y="3572690"/>
            <a:ext cx="5451566" cy="2671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2400" dirty="0"/>
              <a:t>Metrics collected on:</a:t>
            </a:r>
          </a:p>
          <a:p>
            <a:pPr>
              <a:lnSpc>
                <a:spcPct val="100000"/>
              </a:lnSpc>
            </a:pPr>
            <a:r>
              <a:rPr lang="en-GB" sz="2400" i="1" dirty="0"/>
              <a:t>Data Submission</a:t>
            </a: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i="1" dirty="0"/>
              <a:t>Data Verification</a:t>
            </a: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i="1" dirty="0"/>
              <a:t>Reward Distribution</a:t>
            </a: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i="1" dirty="0"/>
              <a:t>Total Gas Used</a:t>
            </a:r>
            <a:endParaRPr lang="en-GB" sz="24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14026FD-7323-37D4-AFB9-008C85308A1E}"/>
              </a:ext>
            </a:extLst>
          </p:cNvPr>
          <p:cNvSpPr txBox="1">
            <a:spLocks/>
          </p:cNvSpPr>
          <p:nvPr/>
        </p:nvSpPr>
        <p:spPr>
          <a:xfrm>
            <a:off x="640079" y="2704014"/>
            <a:ext cx="10907487" cy="86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2400" dirty="0"/>
              <a:t>Purpose: Measure scalability and performance across varying user counts.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434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8DD1C7-03B1-0CE7-0FCF-9A9EB9B4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3B5FDE-C362-D29B-78A9-9A85C7415E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704013"/>
            <a:ext cx="10907486" cy="35400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Crowd-sensing = participatory data collection using mobile devices.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Challenges: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Data privacy and identity exposure.</a:t>
            </a:r>
            <a:endParaRPr lang="en-US" altLang="en-US" dirty="0"/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Data quality and trust.</a:t>
            </a:r>
            <a:endParaRPr lang="en-US" altLang="en-US" dirty="0"/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Cheating and system abuse.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2400" i="0" u="none" strike="noStrike" cap="none" normalizeH="0" baseline="0" dirty="0">
              <a:ln>
                <a:noFill/>
              </a:ln>
              <a:effectLst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Goal: Create a decentralized, privacy-preserving, and incentive-compatible system using smart contracts.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73878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0EE57F-2328-DD52-6424-4C110C5CB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86D4E2-9CAF-6DF0-B6C0-9F5930BA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Total Gas Usage Trends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Segnaposto contenuto 11">
            <a:extLst>
              <a:ext uri="{FF2B5EF4-FFF2-40B4-BE49-F238E27FC236}">
                <a16:creationId xmlns:a16="http://schemas.microsoft.com/office/drawing/2014/main" id="{80BA7D9D-2A39-3466-5FB9-1B8F12C22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5611"/>
              </p:ext>
            </p:extLst>
          </p:nvPr>
        </p:nvGraphicFramePr>
        <p:xfrm>
          <a:off x="1097949" y="2704014"/>
          <a:ext cx="10064373" cy="361114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8005">
                  <a:extLst>
                    <a:ext uri="{9D8B030D-6E8A-4147-A177-3AD203B41FA5}">
                      <a16:colId xmlns:a16="http://schemas.microsoft.com/office/drawing/2014/main" val="4133955902"/>
                    </a:ext>
                  </a:extLst>
                </a:gridCol>
                <a:gridCol w="2181726">
                  <a:extLst>
                    <a:ext uri="{9D8B030D-6E8A-4147-A177-3AD203B41FA5}">
                      <a16:colId xmlns:a16="http://schemas.microsoft.com/office/drawing/2014/main" val="2208341666"/>
                    </a:ext>
                  </a:extLst>
                </a:gridCol>
                <a:gridCol w="2294021">
                  <a:extLst>
                    <a:ext uri="{9D8B030D-6E8A-4147-A177-3AD203B41FA5}">
                      <a16:colId xmlns:a16="http://schemas.microsoft.com/office/drawing/2014/main" val="3740035962"/>
                    </a:ext>
                  </a:extLst>
                </a:gridCol>
                <a:gridCol w="2326106">
                  <a:extLst>
                    <a:ext uri="{9D8B030D-6E8A-4147-A177-3AD203B41FA5}">
                      <a16:colId xmlns:a16="http://schemas.microsoft.com/office/drawing/2014/main" val="3496085554"/>
                    </a:ext>
                  </a:extLst>
                </a:gridCol>
                <a:gridCol w="2174515">
                  <a:extLst>
                    <a:ext uri="{9D8B030D-6E8A-4147-A177-3AD203B41FA5}">
                      <a16:colId xmlns:a16="http://schemas.microsoft.com/office/drawing/2014/main" val="810972709"/>
                    </a:ext>
                  </a:extLst>
                </a:gridCol>
              </a:tblGrid>
              <a:tr h="401238">
                <a:tc>
                  <a:txBody>
                    <a:bodyPr/>
                    <a:lstStyle/>
                    <a:p>
                      <a:r>
                        <a:rPr lang="en-GB" sz="1800" dirty="0"/>
                        <a:t># Users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Data Submission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Data Verification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Reward Distribution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Total Gas Used</a:t>
                      </a:r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277281549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  <a:endParaRPr lang="en-GB" sz="1800" dirty="0"/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84,366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126,707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78,498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289,571</a:t>
                      </a:r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3226735621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r>
                        <a:rPr lang="en-GB" sz="1800" dirty="0"/>
                        <a:t>10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843,660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959,258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286,002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2,088,920</a:t>
                      </a:r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3552333407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r>
                        <a:rPr lang="en-GB" sz="1800"/>
                        <a:t>50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4,</a:t>
                      </a:r>
                      <a:r>
                        <a:rPr lang="en-GB" sz="1800" dirty="0"/>
                        <a:t>218,780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4,</a:t>
                      </a:r>
                      <a:r>
                        <a:rPr lang="en-GB" sz="1800" dirty="0"/>
                        <a:t>659,502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1,208,242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10,086,524</a:t>
                      </a:r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4289627753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r>
                        <a:rPr lang="en-GB" sz="1800"/>
                        <a:t>100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8,437,680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9,284,744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2,361,042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20,083,466</a:t>
                      </a:r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1269405092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r>
                        <a:rPr lang="en-GB" sz="1800"/>
                        <a:t>200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16,876,680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18,535,336</a:t>
                      </a:r>
                      <a:endParaRPr lang="en-GB" sz="1800" dirty="0"/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4,666,642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40,078,658</a:t>
                      </a:r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1290597713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r>
                        <a:rPr lang="en-GB" sz="1800"/>
                        <a:t>300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  <a:r>
                        <a:rPr lang="en-GB" sz="1800" dirty="0"/>
                        <a:t>5,315,680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  <a:r>
                        <a:rPr lang="en-GB" sz="1800" dirty="0"/>
                        <a:t>7,785,952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6,972,242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60,073,874</a:t>
                      </a:r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3204221134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r>
                        <a:rPr lang="en-GB" sz="1800"/>
                        <a:t>400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</a:t>
                      </a:r>
                      <a:r>
                        <a:rPr lang="en-GB" sz="1800" dirty="0"/>
                        <a:t>3,754,680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3</a:t>
                      </a:r>
                      <a:r>
                        <a:rPr lang="en-GB" sz="1800" dirty="0"/>
                        <a:t>7.036,544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9,277,842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80,069,066</a:t>
                      </a:r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221235961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r>
                        <a:rPr lang="en-GB" sz="1800"/>
                        <a:t>500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42,193,680</a:t>
                      </a:r>
                      <a:endParaRPr lang="en-GB" sz="1800" dirty="0"/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4</a:t>
                      </a:r>
                      <a:r>
                        <a:rPr lang="en-GB" sz="1800" dirty="0"/>
                        <a:t>6,287,160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11,583,442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100,064,282</a:t>
                      </a:r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347964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968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C2D617-776D-EFC5-1ADB-A2E2439E1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1CA34D1-94D4-CFE7-EC48-3444CF15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1735D7-B72F-4EB7-CB5C-47C6E17D5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ED2F27-C034-1B6B-3C15-7EA4D31BE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C5DB97-BBEC-7839-842C-61AB40CC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06F48F-51E0-F7FE-D673-8FBB6DB56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68B831E-359A-F077-ECA6-E1E8F38FA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7E54E1-018A-1523-A817-252B309F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Average Gas Usage Trends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808CAC-1C58-7D98-4EFE-1EC576154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Segnaposto contenuto 11">
            <a:extLst>
              <a:ext uri="{FF2B5EF4-FFF2-40B4-BE49-F238E27FC236}">
                <a16:creationId xmlns:a16="http://schemas.microsoft.com/office/drawing/2014/main" id="{2C91DFF1-1933-E79F-8D56-60E42A312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820334"/>
              </p:ext>
            </p:extLst>
          </p:nvPr>
        </p:nvGraphicFramePr>
        <p:xfrm>
          <a:off x="1097949" y="2704014"/>
          <a:ext cx="10064373" cy="361114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88005">
                  <a:extLst>
                    <a:ext uri="{9D8B030D-6E8A-4147-A177-3AD203B41FA5}">
                      <a16:colId xmlns:a16="http://schemas.microsoft.com/office/drawing/2014/main" val="4133955902"/>
                    </a:ext>
                  </a:extLst>
                </a:gridCol>
                <a:gridCol w="2181726">
                  <a:extLst>
                    <a:ext uri="{9D8B030D-6E8A-4147-A177-3AD203B41FA5}">
                      <a16:colId xmlns:a16="http://schemas.microsoft.com/office/drawing/2014/main" val="2208341666"/>
                    </a:ext>
                  </a:extLst>
                </a:gridCol>
                <a:gridCol w="2294021">
                  <a:extLst>
                    <a:ext uri="{9D8B030D-6E8A-4147-A177-3AD203B41FA5}">
                      <a16:colId xmlns:a16="http://schemas.microsoft.com/office/drawing/2014/main" val="3740035962"/>
                    </a:ext>
                  </a:extLst>
                </a:gridCol>
                <a:gridCol w="2326106">
                  <a:extLst>
                    <a:ext uri="{9D8B030D-6E8A-4147-A177-3AD203B41FA5}">
                      <a16:colId xmlns:a16="http://schemas.microsoft.com/office/drawing/2014/main" val="3496085554"/>
                    </a:ext>
                  </a:extLst>
                </a:gridCol>
                <a:gridCol w="2174515">
                  <a:extLst>
                    <a:ext uri="{9D8B030D-6E8A-4147-A177-3AD203B41FA5}">
                      <a16:colId xmlns:a16="http://schemas.microsoft.com/office/drawing/2014/main" val="810972709"/>
                    </a:ext>
                  </a:extLst>
                </a:gridCol>
              </a:tblGrid>
              <a:tr h="401238">
                <a:tc>
                  <a:txBody>
                    <a:bodyPr/>
                    <a:lstStyle/>
                    <a:p>
                      <a:r>
                        <a:rPr lang="en-GB" sz="1800" dirty="0"/>
                        <a:t># Users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Data Submission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Data Verification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Reward Distribution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Total Gas Used</a:t>
                      </a:r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277281549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r>
                        <a:rPr lang="it-IT" sz="1800" dirty="0"/>
                        <a:t>1</a:t>
                      </a:r>
                      <a:endParaRPr lang="en-GB" sz="1800" dirty="0"/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84,366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126,707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78,498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289,571</a:t>
                      </a:r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2034361702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r>
                        <a:rPr lang="en-GB" sz="1800" dirty="0"/>
                        <a:t>10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84,366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95,926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28,600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208,892</a:t>
                      </a:r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3552333407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r>
                        <a:rPr lang="en-GB" sz="1800"/>
                        <a:t>50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84,376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93,190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  <a:r>
                        <a:rPr lang="en-GB" sz="1800" dirty="0"/>
                        <a:t>4,165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201,730</a:t>
                      </a:r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4289627753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r>
                        <a:rPr lang="en-GB" sz="1800"/>
                        <a:t>100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84,377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92,847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23,610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200,835</a:t>
                      </a:r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1269405092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r>
                        <a:rPr lang="en-GB" sz="1800"/>
                        <a:t>200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84,383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92,676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23,333</a:t>
                      </a:r>
                      <a:endParaRPr lang="en-GB" sz="1800" dirty="0"/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200,393</a:t>
                      </a:r>
                      <a:endParaRPr lang="en-GB" sz="1800" dirty="0"/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1290597713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r>
                        <a:rPr lang="en-GB" sz="1800"/>
                        <a:t>300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84,386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92,620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23,240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200,246</a:t>
                      </a:r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3204221134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r>
                        <a:rPr lang="en-GB" sz="1800" dirty="0"/>
                        <a:t>400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84,387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92,591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23,194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200,172</a:t>
                      </a:r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221235961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r>
                        <a:rPr lang="en-GB" sz="1800"/>
                        <a:t>500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84,387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92,574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23,166</a:t>
                      </a:r>
                    </a:p>
                  </a:txBody>
                  <a:tcPr marL="91190" marR="91190" marT="45595" marB="45595"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2</a:t>
                      </a:r>
                      <a:r>
                        <a:rPr lang="en-GB" sz="1800" dirty="0"/>
                        <a:t>00,128</a:t>
                      </a:r>
                    </a:p>
                  </a:txBody>
                  <a:tcPr marL="91190" marR="91190" marT="45595" marB="45595" anchor="ctr"/>
                </a:tc>
                <a:extLst>
                  <a:ext uri="{0D108BD9-81ED-4DB2-BD59-A6C34878D82A}">
                    <a16:rowId xmlns:a16="http://schemas.microsoft.com/office/drawing/2014/main" val="347964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089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063D0C-C26D-64A9-86EC-F4D8C6503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linea, testo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716F55E8-4EDA-47B2-8389-12E744119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16" y="473829"/>
            <a:ext cx="9850568" cy="59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07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43C752-7035-031A-5F51-7682BD92C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6787C729-A572-1827-5839-114A5426A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8" y="616341"/>
            <a:ext cx="11111729" cy="555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47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923C4-90F0-1B94-9C7A-6A50DE257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4746EB-C1B2-D34B-7DC1-3C772D2B6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499F1C-230E-99E2-1B5A-862FC5A85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4C3A63-6D26-67F0-4E4B-F9ECE138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8228C9-BE53-C8BF-7367-8921F854C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2B7F4DE-DE06-8259-DDDB-106D4433D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19B81FDD-FBF6-936D-0486-5AEC06CB8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16" y="473829"/>
            <a:ext cx="9850568" cy="591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025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510BE-40A3-86C9-C1CC-0BE00D1CD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42D880-9FFB-E4F0-2EE8-55AAF62E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B6F512-BAD5-4594-9E36-9A9340FBE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6BE98D-92EB-EEA2-4A8C-05D950C8D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459E1C-1D17-E6EB-BD25-BC16D54A6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8B8C149-266B-102B-218D-F9594E857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11690B39-3565-E83D-3D63-4335BAC2B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8" y="616341"/>
            <a:ext cx="11111729" cy="555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37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0D54B0-CF3A-4ACE-C949-A932D7475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B992C704-E538-009F-A9D7-BE87B050F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26" y="477834"/>
            <a:ext cx="8870732" cy="591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814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247E32-1579-F0EB-C52E-610AA08C4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1EAF59-94A5-4023-F397-7EC6F755A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A4040B-042C-3471-35AA-A58801F3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BB04DA-3135-F3BC-749E-4EB39EE6B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44B215-A06A-DFA8-A153-45B02C9BD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F3A450-5665-DB34-7729-474F0E6C3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C2C0124-32EB-08A2-A1CF-B00DE8477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82227C-AF05-D755-C519-823CCE9B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42488C-33A9-C7C9-CB27-E25A1DBF7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4013"/>
            <a:ext cx="10907486" cy="354003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Decentralization ensures trust without a central authority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Strong privacy mechanisms protect user identity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Smart contracts enforce fairness and accountability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Incentives align user and verifier interests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Functional, security, and gas tests confirm system reliability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Gas usage scales efficiently with users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576677-9DEA-DA66-E49C-2ACE5AA7D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89252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2461DA-48A5-F4C3-75CC-32990626A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1D67BC-918B-0A89-6E42-44B0167EC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EF9468-BEC3-3420-CB80-37A8542AE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DFE891-7B96-B7ED-667B-6CC4057ED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08C59D-FB17-CA76-52AC-E9BC6E4F7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5F69929-A11F-F5B5-2C31-0D4AEB749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9D4D2C-EECF-1F88-8BD3-0B4C70A36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GB" sz="5600" dirty="0"/>
              <a:t>Thank you for your attention!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F9FD1A-B4D4-484B-2B6B-B5DE261CE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62126"/>
            <a:ext cx="9144000" cy="794051"/>
          </a:xfrm>
        </p:spPr>
        <p:txBody>
          <a:bodyPr anchor="ctr">
            <a:normAutofit/>
          </a:bodyPr>
          <a:lstStyle/>
          <a:p>
            <a:r>
              <a:rPr lang="en-GB" sz="2800" dirty="0"/>
              <a:t>Davide Leone</a:t>
            </a:r>
          </a:p>
        </p:txBody>
      </p:sp>
    </p:spTree>
    <p:extLst>
      <p:ext uri="{BB962C8B-B14F-4D97-AF65-F5344CB8AC3E}">
        <p14:creationId xmlns:p14="http://schemas.microsoft.com/office/powerpoint/2010/main" val="19415065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C9C5F-059D-11DA-C08F-029C861F1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C6C6BBD-AE1C-38A5-92BF-C5E94113E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4B64ED-71EE-782F-F381-D7F8A505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BCA78C-E5D2-4432-8F91-76E910540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9D2D4F-9D51-C400-6EFA-45639A553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4C286A-2C52-DCC8-862B-5F83B79E6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9021EFE-8C36-67C5-A1CA-91166D3DD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3F3B8B-A5D0-3E5A-D8E8-51A17348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Core Problems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E5793D-5537-3035-8548-80289C01C4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704013"/>
            <a:ext cx="10907486" cy="35400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Privacy: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Even anonymized data can be re-identified in sparsely populated areas.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volume can correlate with user behavior.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Trust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use of </a:t>
            </a:r>
            <a:r>
              <a:rPr lang="en-US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entralized systems, which</a:t>
            </a:r>
            <a:r>
              <a:rPr kumimoji="0" lang="en-US" altLang="en-US" sz="240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 are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prone to: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Single point of failure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breaches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84073E-BFD3-8CF5-EDFB-2DF808837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402256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1ADB9D-9903-FF9C-094A-E48671D8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Design Goals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8B2076-5B81-091E-3EDF-139B64A67D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79" y="2704013"/>
            <a:ext cx="10907487" cy="35400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2400" dirty="0"/>
              <a:t>Key requirements for privacy-preserving crowd-sensing: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Anonymization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Anonymization set (minimum participant threshold)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Uniform data chunking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Decentralized coordination (no single point of failure)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/>
              <a:t>Furthermore, to ensure the success of the campaign, incentives are critical.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06358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7F7CE7-9B61-217B-18D4-D83279DF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Proposed Solution: Actors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68110BF-A1AC-7EEF-EFC5-FCDF95F91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98819"/>
              </p:ext>
            </p:extLst>
          </p:nvPr>
        </p:nvGraphicFramePr>
        <p:xfrm>
          <a:off x="904602" y="3160512"/>
          <a:ext cx="10378440" cy="289567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4373968">
                  <a:extLst>
                    <a:ext uri="{9D8B030D-6E8A-4147-A177-3AD203B41FA5}">
                      <a16:colId xmlns:a16="http://schemas.microsoft.com/office/drawing/2014/main" val="1801049198"/>
                    </a:ext>
                  </a:extLst>
                </a:gridCol>
                <a:gridCol w="6004472">
                  <a:extLst>
                    <a:ext uri="{9D8B030D-6E8A-4147-A177-3AD203B41FA5}">
                      <a16:colId xmlns:a16="http://schemas.microsoft.com/office/drawing/2014/main" val="3313686148"/>
                    </a:ext>
                  </a:extLst>
                </a:gridCol>
              </a:tblGrid>
              <a:tr h="459473"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/>
                        <a:t>ACTOR</a:t>
                      </a:r>
                    </a:p>
                  </a:txBody>
                  <a:tcPr marL="104426" marR="104426" marT="52213" marB="522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dirty="0"/>
                        <a:t>ROLE</a:t>
                      </a:r>
                    </a:p>
                  </a:txBody>
                  <a:tcPr marL="104426" marR="104426" marT="52213" marB="52213" anchor="ctr"/>
                </a:tc>
                <a:extLst>
                  <a:ext uri="{0D108BD9-81ED-4DB2-BD59-A6C34878D82A}">
                    <a16:rowId xmlns:a16="http://schemas.microsoft.com/office/drawing/2014/main" val="2683898128"/>
                  </a:ext>
                </a:extLst>
              </a:tr>
              <a:tr h="459473">
                <a:tc>
                  <a:txBody>
                    <a:bodyPr/>
                    <a:lstStyle/>
                    <a:p>
                      <a:r>
                        <a:rPr lang="en-GB" sz="2100" b="0" dirty="0"/>
                        <a:t>User</a:t>
                      </a:r>
                    </a:p>
                  </a:txBody>
                  <a:tcPr marL="104426" marR="104426" marT="52213" marB="52213" anchor="ctr"/>
                </a:tc>
                <a:tc>
                  <a:txBody>
                    <a:bodyPr/>
                    <a:lstStyle/>
                    <a:p>
                      <a:r>
                        <a:rPr lang="en-GB" sz="2100" dirty="0"/>
                        <a:t>Provides encrypted data in return for rewards.</a:t>
                      </a:r>
                    </a:p>
                  </a:txBody>
                  <a:tcPr marL="104426" marR="104426" marT="52213" marB="52213" anchor="ctr"/>
                </a:tc>
                <a:extLst>
                  <a:ext uri="{0D108BD9-81ED-4DB2-BD59-A6C34878D82A}">
                    <a16:rowId xmlns:a16="http://schemas.microsoft.com/office/drawing/2014/main" val="3708917489"/>
                  </a:ext>
                </a:extLst>
              </a:tr>
              <a:tr h="459473">
                <a:tc>
                  <a:txBody>
                    <a:bodyPr/>
                    <a:lstStyle/>
                    <a:p>
                      <a:r>
                        <a:rPr lang="en-GB" sz="2100" b="0" dirty="0"/>
                        <a:t>Smart Contract (SC)</a:t>
                      </a:r>
                    </a:p>
                  </a:txBody>
                  <a:tcPr marL="104426" marR="104426" marT="52213" marB="52213" anchor="ctr"/>
                </a:tc>
                <a:tc>
                  <a:txBody>
                    <a:bodyPr/>
                    <a:lstStyle/>
                    <a:p>
                      <a:r>
                        <a:rPr lang="en-GB" sz="2100" dirty="0"/>
                        <a:t>Coordinates actions, stores metadata, handles incentives.</a:t>
                      </a:r>
                    </a:p>
                  </a:txBody>
                  <a:tcPr marL="104426" marR="104426" marT="52213" marB="52213" anchor="ctr"/>
                </a:tc>
                <a:extLst>
                  <a:ext uri="{0D108BD9-81ED-4DB2-BD59-A6C34878D82A}">
                    <a16:rowId xmlns:a16="http://schemas.microsoft.com/office/drawing/2014/main" val="953548584"/>
                  </a:ext>
                </a:extLst>
              </a:tr>
              <a:tr h="772750">
                <a:tc>
                  <a:txBody>
                    <a:bodyPr/>
                    <a:lstStyle/>
                    <a:p>
                      <a:r>
                        <a:rPr lang="en-GB" sz="2100" b="0" dirty="0"/>
                        <a:t>Verifier</a:t>
                      </a:r>
                    </a:p>
                  </a:txBody>
                  <a:tcPr marL="104426" marR="104426" marT="52213" marB="52213" anchor="ctr"/>
                </a:tc>
                <a:tc>
                  <a:txBody>
                    <a:bodyPr/>
                    <a:lstStyle/>
                    <a:p>
                      <a:r>
                        <a:rPr lang="en-GB" sz="2100" dirty="0"/>
                        <a:t>Validates submitted data and is rewarded for accurate verification.</a:t>
                      </a:r>
                    </a:p>
                  </a:txBody>
                  <a:tcPr marL="104426" marR="104426" marT="52213" marB="52213" anchor="ctr"/>
                </a:tc>
                <a:extLst>
                  <a:ext uri="{0D108BD9-81ED-4DB2-BD59-A6C34878D82A}">
                    <a16:rowId xmlns:a16="http://schemas.microsoft.com/office/drawing/2014/main" val="2733248392"/>
                  </a:ext>
                </a:extLst>
              </a:tr>
              <a:tr h="459473">
                <a:tc>
                  <a:txBody>
                    <a:bodyPr/>
                    <a:lstStyle/>
                    <a:p>
                      <a:r>
                        <a:rPr lang="en-GB" sz="2000" b="0" dirty="0"/>
                        <a:t>Decentralized File Storage </a:t>
                      </a:r>
                      <a:endParaRPr lang="en-GB" sz="2100" b="0" dirty="0"/>
                    </a:p>
                  </a:txBody>
                  <a:tcPr marL="104426" marR="104426" marT="52213" marB="52213" anchor="ctr"/>
                </a:tc>
                <a:tc>
                  <a:txBody>
                    <a:bodyPr/>
                    <a:lstStyle/>
                    <a:p>
                      <a:r>
                        <a:rPr lang="en-GB" sz="2100" dirty="0"/>
                        <a:t>Host encrypted data.</a:t>
                      </a:r>
                    </a:p>
                  </a:txBody>
                  <a:tcPr marL="104426" marR="104426" marT="52213" marB="52213" anchor="ctr"/>
                </a:tc>
                <a:extLst>
                  <a:ext uri="{0D108BD9-81ED-4DB2-BD59-A6C34878D82A}">
                    <a16:rowId xmlns:a16="http://schemas.microsoft.com/office/drawing/2014/main" val="922049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633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C1C5EE-81E2-D8FB-7047-361667645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C634EE-4182-7A06-7F20-C964F1F2F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BDBD74-8534-0C60-FB34-0E06207F9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3" name="Rectangle 21">
              <a:extLst>
                <a:ext uri="{FF2B5EF4-FFF2-40B4-BE49-F238E27FC236}">
                  <a16:creationId xmlns:a16="http://schemas.microsoft.com/office/drawing/2014/main" id="{900823BB-DC5B-1073-1E8B-8A5F4605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2">
              <a:extLst>
                <a:ext uri="{FF2B5EF4-FFF2-40B4-BE49-F238E27FC236}">
                  <a16:creationId xmlns:a16="http://schemas.microsoft.com/office/drawing/2014/main" id="{4065C98C-F07C-C3C4-4B6E-265FACD8F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2067482C-76A8-5F78-9674-DDDBB3B20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1360E2E-6B4B-131A-113D-33931EF63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E1A631-8434-C34E-8CC7-827AA6B2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Proposed Solution: Protocol Overview</a:t>
            </a:r>
          </a:p>
        </p:txBody>
      </p:sp>
      <p:graphicFrame>
        <p:nvGraphicFramePr>
          <p:cNvPr id="30" name="Segnaposto contenuto 2">
            <a:extLst>
              <a:ext uri="{FF2B5EF4-FFF2-40B4-BE49-F238E27FC236}">
                <a16:creationId xmlns:a16="http://schemas.microsoft.com/office/drawing/2014/main" id="{7AA32650-E7BE-2123-0A7B-AC4B9CE1D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941850"/>
              </p:ext>
            </p:extLst>
          </p:nvPr>
        </p:nvGraphicFramePr>
        <p:xfrm>
          <a:off x="640079" y="2704014"/>
          <a:ext cx="10907486" cy="3540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6A2166-753E-8EEF-60FB-E8FE36D39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525194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374B0260-211C-4E29-B96E-6627F5335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graphicEl>
                                              <a:dgm id="{374B0260-211C-4E29-B96E-6627F53356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76E029E5-4A2B-41D5-8A59-BFA7EDCF8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graphicEl>
                                              <a:dgm id="{76E029E5-4A2B-41D5-8A59-BFA7EDCF8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387BCCF9-06F1-4B90-B888-D6DDD82EA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>
                                            <p:graphicEl>
                                              <a:dgm id="{387BCCF9-06F1-4B90-B888-D6DDD82EA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B4470C4B-E1F9-4E1E-B164-E7205ED770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>
                                            <p:graphicEl>
                                              <a:dgm id="{B4470C4B-E1F9-4E1E-B164-E7205ED770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21A710B4-ECFD-4A84-82B5-7D6F2513E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>
                                            <p:graphicEl>
                                              <a:dgm id="{21A710B4-ECFD-4A84-82B5-7D6F2513E1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7E9B290E-2ED0-48A4-818E-D0E5B02DDC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>
                                            <p:graphicEl>
                                              <a:dgm id="{7E9B290E-2ED0-48A4-818E-D0E5B02DDC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27FCA8A1-DF5D-4E40-B381-36F2152035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>
                                            <p:graphicEl>
                                              <a:dgm id="{27FCA8A1-DF5D-4E40-B381-36F2152035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290581E7-25AB-4145-80C7-0C4CCFDF2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>
                                            <p:graphicEl>
                                              <a:dgm id="{290581E7-25AB-4145-80C7-0C4CCFDF28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E2036057-0BE7-4DEE-85C2-7B6827233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graphicEl>
                                              <a:dgm id="{E2036057-0BE7-4DEE-85C2-7B6827233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B863A36C-1940-4A60-BB52-215E31B52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>
                                            <p:graphicEl>
                                              <a:dgm id="{B863A36C-1940-4A60-BB52-215E31B528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4860A2BC-AA56-4857-BAFC-C75E74E9A6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>
                                            <p:graphicEl>
                                              <a:dgm id="{4860A2BC-AA56-4857-BAFC-C75E74E9A6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23351C82-0517-47A0-A5BA-CD6B3BAFB2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graphicEl>
                                              <a:dgm id="{23351C82-0517-47A0-A5BA-CD6B3BAFB2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C6355538-035C-496F-8A43-BBB636E057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>
                                            <p:graphicEl>
                                              <a:dgm id="{C6355538-035C-496F-8A43-BBB636E057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B2AC2CCC-AD24-4059-B5F9-E3440380C2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>
                                            <p:graphicEl>
                                              <a:dgm id="{B2AC2CCC-AD24-4059-B5F9-E3440380C2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graphicEl>
                                              <a:dgm id="{391F5EF5-B292-4C88-AB64-AB13C38EA3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>
                                            <p:graphicEl>
                                              <a:dgm id="{391F5EF5-B292-4C88-AB64-AB13C38EA3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28148-B9A6-80F5-B12D-E19BC0E5B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5E76FC-6AE0-322E-90EB-796EB53D8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it-IT" sz="3800" dirty="0"/>
              <a:t>SMART CONTRACT IMPLEMENTATION</a:t>
            </a:r>
            <a:endParaRPr lang="en-GB" sz="3800" dirty="0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2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 descr="Immagine che contiene Carattere, aqua, Elementi grafici, design&#10;&#10;Il contenuto generato dall'IA potrebbe non essere corretto.">
            <a:extLst>
              <a:ext uri="{FF2B5EF4-FFF2-40B4-BE49-F238E27FC236}">
                <a16:creationId xmlns:a16="http://schemas.microsoft.com/office/drawing/2014/main" id="{C47CF8AD-661D-E0F2-07D1-A4362C9F2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2015623"/>
            <a:ext cx="5536001" cy="27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3665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1DE926-C864-6AA5-67B3-068404BF3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4E052-DD4B-B5EF-1191-BC999EC0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61DE758-3416-8E47-A05D-4D40557EA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53955"/>
              </p:ext>
            </p:extLst>
          </p:nvPr>
        </p:nvGraphicFramePr>
        <p:xfrm>
          <a:off x="5475548" y="289337"/>
          <a:ext cx="6389397" cy="627869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595193">
                  <a:extLst>
                    <a:ext uri="{9D8B030D-6E8A-4147-A177-3AD203B41FA5}">
                      <a16:colId xmlns:a16="http://schemas.microsoft.com/office/drawing/2014/main" val="2454540239"/>
                    </a:ext>
                  </a:extLst>
                </a:gridCol>
                <a:gridCol w="3794204">
                  <a:extLst>
                    <a:ext uri="{9D8B030D-6E8A-4147-A177-3AD203B41FA5}">
                      <a16:colId xmlns:a16="http://schemas.microsoft.com/office/drawing/2014/main" val="3742016557"/>
                    </a:ext>
                  </a:extLst>
                </a:gridCol>
              </a:tblGrid>
              <a:tr h="57079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latin typeface="Consolas" panose="020B0609020204030204" pitchFamily="49" charset="0"/>
                        </a:rPr>
                        <a:t>struct </a:t>
                      </a:r>
                      <a:r>
                        <a:rPr lang="en-GB" sz="1500" b="1" dirty="0" err="1">
                          <a:latin typeface="Consolas" panose="020B0609020204030204" pitchFamily="49" charset="0"/>
                        </a:rPr>
                        <a:t>UserData</a:t>
                      </a:r>
                      <a:endParaRPr lang="en-GB" sz="1500" b="1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109024"/>
                  </a:ext>
                </a:extLst>
              </a:tr>
              <a:tr h="570790">
                <a:tc>
                  <a:txBody>
                    <a:bodyPr/>
                    <a:lstStyle/>
                    <a:p>
                      <a:r>
                        <a:rPr lang="en-GB" sz="1500" dirty="0" err="1">
                          <a:latin typeface="Consolas" panose="020B0609020204030204" pitchFamily="49" charset="0"/>
                        </a:rPr>
                        <a:t>dataLocation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Indicates where the data is stored.</a:t>
                      </a: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273668071"/>
                  </a:ext>
                </a:extLst>
              </a:tr>
              <a:tr h="570790">
                <a:tc>
                  <a:txBody>
                    <a:bodyPr/>
                    <a:lstStyle/>
                    <a:p>
                      <a:r>
                        <a:rPr lang="en-GB" sz="1500" dirty="0" err="1">
                          <a:latin typeface="Consolas" panose="020B0609020204030204" pitchFamily="49" charset="0"/>
                        </a:rPr>
                        <a:t>isVerified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Indicates whether the data has been verified.</a:t>
                      </a: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2916688088"/>
                  </a:ext>
                </a:extLst>
              </a:tr>
              <a:tr h="570790">
                <a:tc>
                  <a:txBody>
                    <a:bodyPr/>
                    <a:lstStyle/>
                    <a:p>
                      <a:r>
                        <a:rPr lang="en-GB" sz="1500" dirty="0" err="1">
                          <a:latin typeface="Consolas" panose="020B0609020204030204" pitchFamily="49" charset="0"/>
                        </a:rPr>
                        <a:t>isRewarded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Indicates if the user has received a reward.</a:t>
                      </a: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1673608339"/>
                  </a:ext>
                </a:extLst>
              </a:tr>
              <a:tr h="570790">
                <a:tc>
                  <a:txBody>
                    <a:bodyPr/>
                    <a:lstStyle/>
                    <a:p>
                      <a:r>
                        <a:rPr lang="en-GB" sz="1500">
                          <a:latin typeface="Consolas" panose="020B0609020204030204" pitchFamily="49" charset="0"/>
                        </a:rPr>
                        <a:t>encryptionKey</a:t>
                      </a: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Encryption key for user data.</a:t>
                      </a: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1681658072"/>
                  </a:ext>
                </a:extLst>
              </a:tr>
              <a:tr h="570790">
                <a:tc>
                  <a:txBody>
                    <a:bodyPr/>
                    <a:lstStyle/>
                    <a:p>
                      <a:r>
                        <a:rPr lang="en-GB" sz="1500" dirty="0" err="1">
                          <a:latin typeface="Consolas" panose="020B0609020204030204" pitchFamily="49" charset="0"/>
                        </a:rPr>
                        <a:t>chunkSize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Size of encrypted data chunks.</a:t>
                      </a: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3856845794"/>
                  </a:ext>
                </a:extLst>
              </a:tr>
              <a:tr h="57079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500" b="1" dirty="0" err="1">
                          <a:latin typeface="Consolas" panose="020B0609020204030204" pitchFamily="49" charset="0"/>
                        </a:rPr>
                        <a:t>struct</a:t>
                      </a:r>
                      <a:r>
                        <a:rPr lang="it-IT" sz="1500" b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it-IT" sz="1500" b="1" dirty="0" err="1">
                          <a:latin typeface="Consolas" panose="020B0609020204030204" pitchFamily="49" charset="0"/>
                        </a:rPr>
                        <a:t>Campaign</a:t>
                      </a:r>
                      <a:endParaRPr lang="en-GB" sz="1500" b="1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522613"/>
                  </a:ext>
                </a:extLst>
              </a:tr>
              <a:tr h="570790">
                <a:tc>
                  <a:txBody>
                    <a:bodyPr/>
                    <a:lstStyle/>
                    <a:p>
                      <a:r>
                        <a:rPr lang="en-GB" sz="1500">
                          <a:latin typeface="Consolas" panose="020B0609020204030204" pitchFamily="49" charset="0"/>
                        </a:rPr>
                        <a:t>minParticipants</a:t>
                      </a: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Threshold to trigger reward distribution.</a:t>
                      </a: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1847466464"/>
                  </a:ext>
                </a:extLst>
              </a:tr>
              <a:tr h="570790">
                <a:tc>
                  <a:txBody>
                    <a:bodyPr/>
                    <a:lstStyle/>
                    <a:p>
                      <a:r>
                        <a:rPr lang="en-GB" sz="1500">
                          <a:latin typeface="Consolas" panose="020B0609020204030204" pitchFamily="49" charset="0"/>
                        </a:rPr>
                        <a:t>currentParticipants</a:t>
                      </a: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Current number of verified users.</a:t>
                      </a: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1290239490"/>
                  </a:ext>
                </a:extLst>
              </a:tr>
              <a:tr h="570790">
                <a:tc>
                  <a:txBody>
                    <a:bodyPr/>
                    <a:lstStyle/>
                    <a:p>
                      <a:r>
                        <a:rPr lang="en-GB" sz="1500">
                          <a:latin typeface="Consolas" panose="020B0609020204030204" pitchFamily="49" charset="0"/>
                        </a:rPr>
                        <a:t>rewardAmount</a:t>
                      </a: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How much each verified participant receives.</a:t>
                      </a: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492889401"/>
                  </a:ext>
                </a:extLst>
              </a:tr>
              <a:tr h="471296">
                <a:tc>
                  <a:txBody>
                    <a:bodyPr/>
                    <a:lstStyle/>
                    <a:p>
                      <a:r>
                        <a:rPr lang="en-GB" sz="1500" dirty="0" err="1">
                          <a:latin typeface="Consolas" panose="020B0609020204030204" pitchFamily="49" charset="0"/>
                        </a:rPr>
                        <a:t>isClosed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Marks whether the campaign is concluded.</a:t>
                      </a: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1413516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41832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19236A-0462-F0EA-4EC4-31B3A81BC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0E33B8-2482-147F-5990-7903654B2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B1AC98-182F-27A3-C1A9-CBD42EB9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Variables and Modifiers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A0E727-3C8E-7D2D-EFB7-3AD9B6C60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59C7CF-7D52-4846-78D0-EB51F1AB2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688BC8-05A5-046D-38ED-CE158AE12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119750-47AE-F8F9-09B8-15D9BEFB2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D4B8CA6-7CAD-3294-46D5-01A54FA8E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E133C5-5EB6-C749-0B1A-25DB5E29A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63AA10-2B8F-6E55-7D7C-43818A67BDAF}"/>
              </a:ext>
            </a:extLst>
          </p:cNvPr>
          <p:cNvGraphicFramePr>
            <a:graphicFrameLocks noGrp="1"/>
          </p:cNvGraphicFramePr>
          <p:nvPr/>
        </p:nvGraphicFramePr>
        <p:xfrm>
          <a:off x="5532433" y="310700"/>
          <a:ext cx="6162743" cy="609826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203520">
                  <a:extLst>
                    <a:ext uri="{9D8B030D-6E8A-4147-A177-3AD203B41FA5}">
                      <a16:colId xmlns:a16="http://schemas.microsoft.com/office/drawing/2014/main" val="2454540239"/>
                    </a:ext>
                  </a:extLst>
                </a:gridCol>
                <a:gridCol w="3959223">
                  <a:extLst>
                    <a:ext uri="{9D8B030D-6E8A-4147-A177-3AD203B41FA5}">
                      <a16:colId xmlns:a16="http://schemas.microsoft.com/office/drawing/2014/main" val="3065299133"/>
                    </a:ext>
                  </a:extLst>
                </a:gridCol>
              </a:tblGrid>
              <a:tr h="67758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VARIABLES</a:t>
                      </a: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3109" marR="83109" marT="41555" marB="41555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59813"/>
                  </a:ext>
                </a:extLst>
              </a:tr>
              <a:tr h="67758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owner</a:t>
                      </a: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Address of </a:t>
                      </a: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the entity or person interested in the data gathering.</a:t>
                      </a:r>
                      <a:endParaRPr kumimoji="0" lang="en-US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273668071"/>
                  </a:ext>
                </a:extLst>
              </a:tr>
              <a:tr h="677585">
                <a:tc>
                  <a:txBody>
                    <a:bodyPr/>
                    <a:lstStyle/>
                    <a:p>
                      <a:pPr algn="just"/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fee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Fee to discourage cheating and prevent DoS attacks.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2916688088"/>
                  </a:ext>
                </a:extLst>
              </a:tr>
              <a:tr h="677585">
                <a:tc>
                  <a:txBody>
                    <a:bodyPr/>
                    <a:lstStyle/>
                    <a:p>
                      <a:pPr algn="just"/>
                      <a:r>
                        <a:rPr kumimoji="0" lang="en-US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userData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Mapping from user address to their data.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1673608339"/>
                  </a:ext>
                </a:extLst>
              </a:tr>
              <a:tr h="677585">
                <a:tc>
                  <a:txBody>
                    <a:bodyPr/>
                    <a:lstStyle/>
                    <a:p>
                      <a:pPr algn="just"/>
                      <a:r>
                        <a:rPr kumimoji="0" lang="en-US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assignedVerifiers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Mapping from assigned verifier to each user.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1681658072"/>
                  </a:ext>
                </a:extLst>
              </a:tr>
              <a:tr h="677585">
                <a:tc>
                  <a:txBody>
                    <a:bodyPr/>
                    <a:lstStyle/>
                    <a:p>
                      <a:pPr algn="just"/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verifiers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List of addresses of allowed verifiers.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3856845794"/>
                  </a:ext>
                </a:extLst>
              </a:tr>
              <a:tr h="677585">
                <a:tc>
                  <a:txBody>
                    <a:bodyPr/>
                    <a:lstStyle/>
                    <a:p>
                      <a:pPr algn="just"/>
                      <a:r>
                        <a:rPr kumimoji="0" lang="en-US" alt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verifiedUsers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List of addresses of validated contributors.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1413516815"/>
                  </a:ext>
                </a:extLst>
              </a:tr>
              <a:tr h="677585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+mn-lt"/>
                        </a:rPr>
                        <a:t>MODIFIERS</a:t>
                      </a:r>
                      <a:endParaRPr lang="en-GB" sz="1500" b="1" dirty="0">
                        <a:latin typeface="+mn-lt"/>
                      </a:endParaRPr>
                    </a:p>
                  </a:txBody>
                  <a:tcPr marL="83109" marR="83109" marT="41555" marB="41555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575181"/>
                  </a:ext>
                </a:extLst>
              </a:tr>
              <a:tr h="677585">
                <a:tc>
                  <a:txBody>
                    <a:bodyPr/>
                    <a:lstStyle/>
                    <a:p>
                      <a:pPr algn="just"/>
                      <a:r>
                        <a:rPr lang="en-GB" sz="1500" dirty="0" err="1">
                          <a:latin typeface="Consolas" panose="020B0609020204030204" pitchFamily="49" charset="0"/>
                        </a:rPr>
                        <a:t>onlyOwner</a:t>
                      </a:r>
                      <a:r>
                        <a:rPr lang="en-GB" sz="15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83109" marR="83109" marT="41555" marB="41555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600" dirty="0"/>
                        <a:t>Restrict function access to only the contract owner.</a:t>
                      </a:r>
                      <a:endParaRPr lang="en-GB" sz="1500" dirty="0">
                        <a:latin typeface="Consolas" panose="020B0609020204030204" pitchFamily="49" charset="0"/>
                      </a:endParaRPr>
                    </a:p>
                  </a:txBody>
                  <a:tcPr marL="83109" marR="83109" marT="41555" marB="41555" anchor="ctr"/>
                </a:tc>
                <a:extLst>
                  <a:ext uri="{0D108BD9-81ED-4DB2-BD59-A6C34878D82A}">
                    <a16:rowId xmlns:a16="http://schemas.microsoft.com/office/drawing/2014/main" val="414668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568321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7.1|9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2|2.6|12.2|12.7|1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3.9|5.9|9.7|9.7|11.1|15.9|1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5|0|0|0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7.3|12|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5|1.3|6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4892</TotalTime>
  <Words>986</Words>
  <Application>Microsoft Office PowerPoint</Application>
  <PresentationFormat>Widescreen</PresentationFormat>
  <Paragraphs>296</Paragraphs>
  <Slides>28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Consolas</vt:lpstr>
      <vt:lpstr>Courier New</vt:lpstr>
      <vt:lpstr>Tema di Office</vt:lpstr>
      <vt:lpstr>Smart Contract Coordinated Privacy Preserving Crowd-Sensing Campaigns</vt:lpstr>
      <vt:lpstr>Introduction</vt:lpstr>
      <vt:lpstr>Core Problems</vt:lpstr>
      <vt:lpstr>Design Goals</vt:lpstr>
      <vt:lpstr>Proposed Solution: Actors</vt:lpstr>
      <vt:lpstr>Proposed Solution: Protocol Overview</vt:lpstr>
      <vt:lpstr>SMART CONTRACT IMPLEMENTATION</vt:lpstr>
      <vt:lpstr>Structs</vt:lpstr>
      <vt:lpstr>State Variables and Modifiers</vt:lpstr>
      <vt:lpstr>Functions (1)</vt:lpstr>
      <vt:lpstr>Functions (2)</vt:lpstr>
      <vt:lpstr>Events</vt:lpstr>
      <vt:lpstr>Security and Quality Mechanisms</vt:lpstr>
      <vt:lpstr>Privacy Preserving Features</vt:lpstr>
      <vt:lpstr>TESTING</vt:lpstr>
      <vt:lpstr>Testing Strategy</vt:lpstr>
      <vt:lpstr>Key Functional Test Scenarios</vt:lpstr>
      <vt:lpstr>Security &amp; Access Control Tests</vt:lpstr>
      <vt:lpstr>Empirical Gas Usage</vt:lpstr>
      <vt:lpstr>Total Gas Usage Trends</vt:lpstr>
      <vt:lpstr>Average Gas Usage Trends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Leone - davide.leone@studio.unibo.it</dc:creator>
  <cp:lastModifiedBy>Davide Leone - davide.leone@studio.unibo.it</cp:lastModifiedBy>
  <cp:revision>17</cp:revision>
  <dcterms:created xsi:type="dcterms:W3CDTF">2025-06-01T11:56:49Z</dcterms:created>
  <dcterms:modified xsi:type="dcterms:W3CDTF">2025-06-16T08:35:46Z</dcterms:modified>
</cp:coreProperties>
</file>