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54DEF9-CFF5-4415-A037-4DB870164016}" v="5" dt="2019-01-20T17:06:10.1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e Scaraggi" userId="858cf38ed3a2a677" providerId="LiveId" clId="{2054DEF9-CFF5-4415-A037-4DB870164016}"/>
    <pc:docChg chg="undo custSel modSld">
      <pc:chgData name="Davide Scaraggi" userId="858cf38ed3a2a677" providerId="LiveId" clId="{2054DEF9-CFF5-4415-A037-4DB870164016}" dt="2019-01-20T17:06:10.160" v="1326" actId="255"/>
      <pc:docMkLst>
        <pc:docMk/>
      </pc:docMkLst>
      <pc:sldChg chg="modSp">
        <pc:chgData name="Davide Scaraggi" userId="858cf38ed3a2a677" providerId="LiveId" clId="{2054DEF9-CFF5-4415-A037-4DB870164016}" dt="2019-01-12T08:38:23.164" v="517" actId="1076"/>
        <pc:sldMkLst>
          <pc:docMk/>
          <pc:sldMk cId="1630465873" sldId="256"/>
        </pc:sldMkLst>
        <pc:spChg chg="mod">
          <ac:chgData name="Davide Scaraggi" userId="858cf38ed3a2a677" providerId="LiveId" clId="{2054DEF9-CFF5-4415-A037-4DB870164016}" dt="2019-01-12T08:38:23.164" v="517" actId="1076"/>
          <ac:spMkLst>
            <pc:docMk/>
            <pc:sldMk cId="1630465873" sldId="256"/>
            <ac:spMk id="2" creationId="{5B006D96-DDCF-4FAC-800F-11C6530161D9}"/>
          </ac:spMkLst>
        </pc:spChg>
      </pc:sldChg>
      <pc:sldChg chg="addSp delSp modSp mod setBg setClrOvrMap delDesignElem">
        <pc:chgData name="Davide Scaraggi" userId="858cf38ed3a2a677" providerId="LiveId" clId="{2054DEF9-CFF5-4415-A037-4DB870164016}" dt="2019-01-12T10:47:50.969" v="971" actId="1076"/>
        <pc:sldMkLst>
          <pc:docMk/>
          <pc:sldMk cId="1857135930" sldId="257"/>
        </pc:sldMkLst>
        <pc:spChg chg="mod">
          <ac:chgData name="Davide Scaraggi" userId="858cf38ed3a2a677" providerId="LiveId" clId="{2054DEF9-CFF5-4415-A037-4DB870164016}" dt="2019-01-12T08:40:40.419" v="532" actId="26606"/>
          <ac:spMkLst>
            <pc:docMk/>
            <pc:sldMk cId="1857135930" sldId="257"/>
            <ac:spMk id="2" creationId="{D8F43426-20E2-4E71-92CD-10A14EF89110}"/>
          </ac:spMkLst>
        </pc:spChg>
        <pc:spChg chg="mod">
          <ac:chgData name="Davide Scaraggi" userId="858cf38ed3a2a677" providerId="LiveId" clId="{2054DEF9-CFF5-4415-A037-4DB870164016}" dt="2019-01-12T10:42:03.399" v="899" actId="20577"/>
          <ac:spMkLst>
            <pc:docMk/>
            <pc:sldMk cId="1857135930" sldId="257"/>
            <ac:spMk id="3" creationId="{616C3733-6B21-4B2D-962D-9E5561535FE6}"/>
          </ac:spMkLst>
        </pc:spChg>
        <pc:spChg chg="add del">
          <ac:chgData name="Davide Scaraggi" userId="858cf38ed3a2a677" providerId="LiveId" clId="{2054DEF9-CFF5-4415-A037-4DB870164016}" dt="2019-01-12T08:40:40.419" v="532" actId="26606"/>
          <ac:spMkLst>
            <pc:docMk/>
            <pc:sldMk cId="1857135930" sldId="257"/>
            <ac:spMk id="12" creationId="{2C6A2225-94AF-4BC4-98F4-77746E7B10A9}"/>
          </ac:spMkLst>
        </pc:spChg>
        <pc:spChg chg="add del mod">
          <ac:chgData name="Davide Scaraggi" userId="858cf38ed3a2a677" providerId="LiveId" clId="{2054DEF9-CFF5-4415-A037-4DB870164016}" dt="2019-01-12T10:39:34.385" v="875" actId="1076"/>
          <ac:spMkLst>
            <pc:docMk/>
            <pc:sldMk cId="1857135930" sldId="257"/>
            <ac:spMk id="13" creationId="{E563A95C-BD68-4325-BB16-EBC6260020B8}"/>
          </ac:spMkLst>
        </pc:spChg>
        <pc:spChg chg="add del">
          <ac:chgData name="Davide Scaraggi" userId="858cf38ed3a2a677" providerId="LiveId" clId="{2054DEF9-CFF5-4415-A037-4DB870164016}" dt="2019-01-12T08:40:40.419" v="532" actId="26606"/>
          <ac:spMkLst>
            <pc:docMk/>
            <pc:sldMk cId="1857135930" sldId="257"/>
            <ac:spMk id="14" creationId="{46EA0402-5843-4D53-BF9C-BE7205812062}"/>
          </ac:spMkLst>
        </pc:spChg>
        <pc:spChg chg="add del">
          <ac:chgData name="Davide Scaraggi" userId="858cf38ed3a2a677" providerId="LiveId" clId="{2054DEF9-CFF5-4415-A037-4DB870164016}" dt="2019-01-12T08:40:40.419" v="532" actId="26606"/>
          <ac:spMkLst>
            <pc:docMk/>
            <pc:sldMk cId="1857135930" sldId="257"/>
            <ac:spMk id="16" creationId="{648F5915-2CE1-4F74-88C5-D4366893D2DF}"/>
          </ac:spMkLst>
        </pc:spChg>
        <pc:spChg chg="add del">
          <ac:chgData name="Davide Scaraggi" userId="858cf38ed3a2a677" providerId="LiveId" clId="{2054DEF9-CFF5-4415-A037-4DB870164016}" dt="2019-01-12T08:40:40.419" v="532" actId="26606"/>
          <ac:spMkLst>
            <pc:docMk/>
            <pc:sldMk cId="1857135930" sldId="257"/>
            <ac:spMk id="18" creationId="{91B43EC4-7D6F-44CA-82DD-103883D2366B}"/>
          </ac:spMkLst>
        </pc:spChg>
        <pc:spChg chg="add del">
          <ac:chgData name="Davide Scaraggi" userId="858cf38ed3a2a677" providerId="LiveId" clId="{2054DEF9-CFF5-4415-A037-4DB870164016}" dt="2019-01-12T08:36:56.488" v="481" actId="26606"/>
          <ac:spMkLst>
            <pc:docMk/>
            <pc:sldMk cId="1857135930" sldId="257"/>
            <ac:spMk id="23" creationId="{EA67B5B4-3A24-436E-B663-1B2EBFF8A0CD}"/>
          </ac:spMkLst>
        </pc:spChg>
        <pc:spChg chg="add del">
          <ac:chgData name="Davide Scaraggi" userId="858cf38ed3a2a677" providerId="LiveId" clId="{2054DEF9-CFF5-4415-A037-4DB870164016}" dt="2019-01-12T08:36:56.488" v="481" actId="26606"/>
          <ac:spMkLst>
            <pc:docMk/>
            <pc:sldMk cId="1857135930" sldId="257"/>
            <ac:spMk id="25" creationId="{987FDF89-C993-41F4-A1B8-DBAFF16008A9}"/>
          </ac:spMkLst>
        </pc:spChg>
        <pc:spChg chg="add del">
          <ac:chgData name="Davide Scaraggi" userId="858cf38ed3a2a677" providerId="LiveId" clId="{2054DEF9-CFF5-4415-A037-4DB870164016}" dt="2019-01-12T08:36:56.488" v="481" actId="26606"/>
          <ac:spMkLst>
            <pc:docMk/>
            <pc:sldMk cId="1857135930" sldId="257"/>
            <ac:spMk id="27" creationId="{64E585EA-75FD-4025-8270-F66A58A15CDA}"/>
          </ac:spMkLst>
        </pc:spChg>
        <pc:spChg chg="add del">
          <ac:chgData name="Davide Scaraggi" userId="858cf38ed3a2a677" providerId="LiveId" clId="{2054DEF9-CFF5-4415-A037-4DB870164016}" dt="2019-01-12T08:40:38.616" v="528" actId="26606"/>
          <ac:spMkLst>
            <pc:docMk/>
            <pc:sldMk cId="1857135930" sldId="257"/>
            <ac:spMk id="29" creationId="{48A740BC-A0AA-45E0-B899-2AE9C6FE11CA}"/>
          </ac:spMkLst>
        </pc:spChg>
        <pc:picChg chg="add del mod ord">
          <ac:chgData name="Davide Scaraggi" userId="858cf38ed3a2a677" providerId="LiveId" clId="{2054DEF9-CFF5-4415-A037-4DB870164016}" dt="2019-01-12T10:37:50.731" v="858" actId="478"/>
          <ac:picMkLst>
            <pc:docMk/>
            <pc:sldMk cId="1857135930" sldId="257"/>
            <ac:picMk id="5" creationId="{D2E43CBF-B591-4EDA-A9FB-CEFF4D159C60}"/>
          </ac:picMkLst>
        </pc:picChg>
        <pc:picChg chg="add del mod">
          <ac:chgData name="Davide Scaraggi" userId="858cf38ed3a2a677" providerId="LiveId" clId="{2054DEF9-CFF5-4415-A037-4DB870164016}" dt="2019-01-12T10:38:58.375" v="863" actId="478"/>
          <ac:picMkLst>
            <pc:docMk/>
            <pc:sldMk cId="1857135930" sldId="257"/>
            <ac:picMk id="6" creationId="{C3C7FC74-344A-4243-8622-7E1A2042EF3B}"/>
          </ac:picMkLst>
        </pc:picChg>
        <pc:picChg chg="add del mod">
          <ac:chgData name="Davide Scaraggi" userId="858cf38ed3a2a677" providerId="LiveId" clId="{2054DEF9-CFF5-4415-A037-4DB870164016}" dt="2019-01-12T10:47:50.969" v="971" actId="1076"/>
          <ac:picMkLst>
            <pc:docMk/>
            <pc:sldMk cId="1857135930" sldId="257"/>
            <ac:picMk id="7" creationId="{2BB735C3-0549-46FD-AD6A-543808F2FB20}"/>
          </ac:picMkLst>
        </pc:picChg>
        <pc:picChg chg="add del mod">
          <ac:chgData name="Davide Scaraggi" userId="858cf38ed3a2a677" providerId="LiveId" clId="{2054DEF9-CFF5-4415-A037-4DB870164016}" dt="2019-01-12T10:38:58.375" v="863" actId="478"/>
          <ac:picMkLst>
            <pc:docMk/>
            <pc:sldMk cId="1857135930" sldId="257"/>
            <ac:picMk id="9" creationId="{087CEDDB-B378-475B-BBD8-61140CC8EC16}"/>
          </ac:picMkLst>
        </pc:picChg>
        <pc:picChg chg="add mod">
          <ac:chgData name="Davide Scaraggi" userId="858cf38ed3a2a677" providerId="LiveId" clId="{2054DEF9-CFF5-4415-A037-4DB870164016}" dt="2019-01-12T10:47:49.233" v="970" actId="1076"/>
          <ac:picMkLst>
            <pc:docMk/>
            <pc:sldMk cId="1857135930" sldId="257"/>
            <ac:picMk id="11" creationId="{0C440713-F6B5-4188-A97A-C3B739FBE607}"/>
          </ac:picMkLst>
        </pc:picChg>
        <pc:picChg chg="add del mod">
          <ac:chgData name="Davide Scaraggi" userId="858cf38ed3a2a677" providerId="LiveId" clId="{2054DEF9-CFF5-4415-A037-4DB870164016}" dt="2019-01-12T10:42:45.022" v="902" actId="478"/>
          <ac:picMkLst>
            <pc:docMk/>
            <pc:sldMk cId="1857135930" sldId="257"/>
            <ac:picMk id="17" creationId="{D483210E-A6E0-450E-97B3-946C3D355C97}"/>
          </ac:picMkLst>
        </pc:picChg>
        <pc:picChg chg="add del mod">
          <ac:chgData name="Davide Scaraggi" userId="858cf38ed3a2a677" providerId="LiveId" clId="{2054DEF9-CFF5-4415-A037-4DB870164016}" dt="2019-01-12T10:46:37.195" v="952" actId="478"/>
          <ac:picMkLst>
            <pc:docMk/>
            <pc:sldMk cId="1857135930" sldId="257"/>
            <ac:picMk id="20" creationId="{74139828-0EB0-47D1-9132-CEEA3F774661}"/>
          </ac:picMkLst>
        </pc:picChg>
        <pc:picChg chg="add mod">
          <ac:chgData name="Davide Scaraggi" userId="858cf38ed3a2a677" providerId="LiveId" clId="{2054DEF9-CFF5-4415-A037-4DB870164016}" dt="2019-01-12T10:47:48.194" v="969" actId="1076"/>
          <ac:picMkLst>
            <pc:docMk/>
            <pc:sldMk cId="1857135930" sldId="257"/>
            <ac:picMk id="22" creationId="{789FB405-6A5C-478F-858E-9414E927C12E}"/>
          </ac:picMkLst>
        </pc:picChg>
        <pc:cxnChg chg="add del">
          <ac:chgData name="Davide Scaraggi" userId="858cf38ed3a2a677" providerId="LiveId" clId="{2054DEF9-CFF5-4415-A037-4DB870164016}" dt="2019-01-12T08:40:38.616" v="528" actId="26606"/>
          <ac:cxnSpMkLst>
            <pc:docMk/>
            <pc:sldMk cId="1857135930" sldId="257"/>
            <ac:cxnSpMk id="30" creationId="{B874EF51-C858-4BB9-97C3-D17755787127}"/>
          </ac:cxnSpMkLst>
        </pc:cxnChg>
      </pc:sldChg>
      <pc:sldChg chg="addSp delSp modSp mod setBg setClrOvrMap delDesignElem">
        <pc:chgData name="Davide Scaraggi" userId="858cf38ed3a2a677" providerId="LiveId" clId="{2054DEF9-CFF5-4415-A037-4DB870164016}" dt="2019-01-12T10:51:38.939" v="999" actId="1076"/>
        <pc:sldMkLst>
          <pc:docMk/>
          <pc:sldMk cId="3325872505" sldId="258"/>
        </pc:sldMkLst>
        <pc:spChg chg="mod">
          <ac:chgData name="Davide Scaraggi" userId="858cf38ed3a2a677" providerId="LiveId" clId="{2054DEF9-CFF5-4415-A037-4DB870164016}" dt="2019-01-12T08:40:40.615" v="533" actId="26606"/>
          <ac:spMkLst>
            <pc:docMk/>
            <pc:sldMk cId="3325872505" sldId="258"/>
            <ac:spMk id="2" creationId="{C047B4CB-A77F-4E86-AA9C-76D13821E7EB}"/>
          </ac:spMkLst>
        </pc:spChg>
        <pc:spChg chg="mod">
          <ac:chgData name="Davide Scaraggi" userId="858cf38ed3a2a677" providerId="LiveId" clId="{2054DEF9-CFF5-4415-A037-4DB870164016}" dt="2019-01-12T10:48:47.492" v="982" actId="20577"/>
          <ac:spMkLst>
            <pc:docMk/>
            <pc:sldMk cId="3325872505" sldId="258"/>
            <ac:spMk id="3" creationId="{7AC30607-9DD8-4954-AA89-FB60DDB8ECAB}"/>
          </ac:spMkLst>
        </pc:spChg>
        <pc:spChg chg="add del">
          <ac:chgData name="Davide Scaraggi" userId="858cf38ed3a2a677" providerId="LiveId" clId="{2054DEF9-CFF5-4415-A037-4DB870164016}" dt="2019-01-12T08:40:40.615" v="533" actId="26606"/>
          <ac:spMkLst>
            <pc:docMk/>
            <pc:sldMk cId="3325872505" sldId="258"/>
            <ac:spMk id="8" creationId="{48A740BC-A0AA-45E0-B899-2AE9C6FE11CA}"/>
          </ac:spMkLst>
        </pc:spChg>
        <pc:picChg chg="add mod">
          <ac:chgData name="Davide Scaraggi" userId="858cf38ed3a2a677" providerId="LiveId" clId="{2054DEF9-CFF5-4415-A037-4DB870164016}" dt="2019-01-12T10:51:38.939" v="999" actId="1076"/>
          <ac:picMkLst>
            <pc:docMk/>
            <pc:sldMk cId="3325872505" sldId="258"/>
            <ac:picMk id="5" creationId="{009BEE5E-8579-4CBC-BFEB-9FF0D3DF3525}"/>
          </ac:picMkLst>
        </pc:picChg>
        <pc:picChg chg="add del mod">
          <ac:chgData name="Davide Scaraggi" userId="858cf38ed3a2a677" providerId="LiveId" clId="{2054DEF9-CFF5-4415-A037-4DB870164016}" dt="2019-01-12T10:50:29.858" v="991" actId="478"/>
          <ac:picMkLst>
            <pc:docMk/>
            <pc:sldMk cId="3325872505" sldId="258"/>
            <ac:picMk id="7" creationId="{BC633258-D6F0-47C6-99FA-3DA6935BBB53}"/>
          </ac:picMkLst>
        </pc:picChg>
        <pc:picChg chg="add mod modCrop">
          <ac:chgData name="Davide Scaraggi" userId="858cf38ed3a2a677" providerId="LiveId" clId="{2054DEF9-CFF5-4415-A037-4DB870164016}" dt="2019-01-12T10:51:34.196" v="998" actId="1076"/>
          <ac:picMkLst>
            <pc:docMk/>
            <pc:sldMk cId="3325872505" sldId="258"/>
            <ac:picMk id="11" creationId="{8E96D818-EA55-43A7-BE7C-E116398EE388}"/>
          </ac:picMkLst>
        </pc:picChg>
        <pc:cxnChg chg="add del">
          <ac:chgData name="Davide Scaraggi" userId="858cf38ed3a2a677" providerId="LiveId" clId="{2054DEF9-CFF5-4415-A037-4DB870164016}" dt="2019-01-12T08:40:40.615" v="533" actId="26606"/>
          <ac:cxnSpMkLst>
            <pc:docMk/>
            <pc:sldMk cId="3325872505" sldId="258"/>
            <ac:cxnSpMk id="10" creationId="{B874EF51-C858-4BB9-97C3-D17755787127}"/>
          </ac:cxnSpMkLst>
        </pc:cxnChg>
      </pc:sldChg>
      <pc:sldChg chg="addSp delSp modSp mod setBg setClrOvrMap delDesignElem">
        <pc:chgData name="Davide Scaraggi" userId="858cf38ed3a2a677" providerId="LiveId" clId="{2054DEF9-CFF5-4415-A037-4DB870164016}" dt="2019-01-13T09:48:28.358" v="1305" actId="20577"/>
        <pc:sldMkLst>
          <pc:docMk/>
          <pc:sldMk cId="263981350" sldId="259"/>
        </pc:sldMkLst>
        <pc:spChg chg="mod">
          <ac:chgData name="Davide Scaraggi" userId="858cf38ed3a2a677" providerId="LiveId" clId="{2054DEF9-CFF5-4415-A037-4DB870164016}" dt="2019-01-12T08:40:42.917" v="534" actId="26606"/>
          <ac:spMkLst>
            <pc:docMk/>
            <pc:sldMk cId="263981350" sldId="259"/>
            <ac:spMk id="2" creationId="{ED79DBAE-06DA-4A22-A726-96558DB2159D}"/>
          </ac:spMkLst>
        </pc:spChg>
        <pc:spChg chg="mod">
          <ac:chgData name="Davide Scaraggi" userId="858cf38ed3a2a677" providerId="LiveId" clId="{2054DEF9-CFF5-4415-A037-4DB870164016}" dt="2019-01-13T09:48:28.358" v="1305" actId="20577"/>
          <ac:spMkLst>
            <pc:docMk/>
            <pc:sldMk cId="263981350" sldId="259"/>
            <ac:spMk id="3" creationId="{AF51C5ED-C5BF-4996-A2D2-067BB55557FE}"/>
          </ac:spMkLst>
        </pc:spChg>
        <pc:spChg chg="add del">
          <ac:chgData name="Davide Scaraggi" userId="858cf38ed3a2a677" providerId="LiveId" clId="{2054DEF9-CFF5-4415-A037-4DB870164016}" dt="2019-01-12T08:40:42.917" v="534" actId="26606"/>
          <ac:spMkLst>
            <pc:docMk/>
            <pc:sldMk cId="263981350" sldId="259"/>
            <ac:spMk id="8" creationId="{48A740BC-A0AA-45E0-B899-2AE9C6FE11CA}"/>
          </ac:spMkLst>
        </pc:spChg>
        <pc:cxnChg chg="add del">
          <ac:chgData name="Davide Scaraggi" userId="858cf38ed3a2a677" providerId="LiveId" clId="{2054DEF9-CFF5-4415-A037-4DB870164016}" dt="2019-01-12T08:40:42.917" v="534" actId="26606"/>
          <ac:cxnSpMkLst>
            <pc:docMk/>
            <pc:sldMk cId="263981350" sldId="259"/>
            <ac:cxnSpMk id="10" creationId="{B874EF51-C858-4BB9-97C3-D17755787127}"/>
          </ac:cxnSpMkLst>
        </pc:cxnChg>
      </pc:sldChg>
      <pc:sldChg chg="addSp delSp modSp mod setBg setClrOvrMap delDesignElem">
        <pc:chgData name="Davide Scaraggi" userId="858cf38ed3a2a677" providerId="LiveId" clId="{2054DEF9-CFF5-4415-A037-4DB870164016}" dt="2019-01-12T10:52:43.806" v="1005" actId="255"/>
        <pc:sldMkLst>
          <pc:docMk/>
          <pc:sldMk cId="1502701558" sldId="260"/>
        </pc:sldMkLst>
        <pc:spChg chg="mod">
          <ac:chgData name="Davide Scaraggi" userId="858cf38ed3a2a677" providerId="LiveId" clId="{2054DEF9-CFF5-4415-A037-4DB870164016}" dt="2019-01-12T08:40:43.383" v="535" actId="26606"/>
          <ac:spMkLst>
            <pc:docMk/>
            <pc:sldMk cId="1502701558" sldId="260"/>
            <ac:spMk id="2" creationId="{30724AB9-AEE2-4081-9273-4047BED7393F}"/>
          </ac:spMkLst>
        </pc:spChg>
        <pc:spChg chg="mod">
          <ac:chgData name="Davide Scaraggi" userId="858cf38ed3a2a677" providerId="LiveId" clId="{2054DEF9-CFF5-4415-A037-4DB870164016}" dt="2019-01-12T10:52:43.806" v="1005" actId="255"/>
          <ac:spMkLst>
            <pc:docMk/>
            <pc:sldMk cId="1502701558" sldId="260"/>
            <ac:spMk id="3" creationId="{EC972DA2-A246-40F0-9991-04A865D714EA}"/>
          </ac:spMkLst>
        </pc:spChg>
        <pc:spChg chg="add del">
          <ac:chgData name="Davide Scaraggi" userId="858cf38ed3a2a677" providerId="LiveId" clId="{2054DEF9-CFF5-4415-A037-4DB870164016}" dt="2019-01-12T08:40:43.383" v="535" actId="26606"/>
          <ac:spMkLst>
            <pc:docMk/>
            <pc:sldMk cId="1502701558" sldId="260"/>
            <ac:spMk id="8" creationId="{48A740BC-A0AA-45E0-B899-2AE9C6FE11CA}"/>
          </ac:spMkLst>
        </pc:spChg>
        <pc:cxnChg chg="add del">
          <ac:chgData name="Davide Scaraggi" userId="858cf38ed3a2a677" providerId="LiveId" clId="{2054DEF9-CFF5-4415-A037-4DB870164016}" dt="2019-01-12T08:40:43.383" v="535" actId="26606"/>
          <ac:cxnSpMkLst>
            <pc:docMk/>
            <pc:sldMk cId="1502701558" sldId="260"/>
            <ac:cxnSpMk id="10" creationId="{B874EF51-C858-4BB9-97C3-D17755787127}"/>
          </ac:cxnSpMkLst>
        </pc:cxnChg>
      </pc:sldChg>
      <pc:sldChg chg="addSp delSp modSp mod setBg setClrOvrMap delDesignElem">
        <pc:chgData name="Davide Scaraggi" userId="858cf38ed3a2a677" providerId="LiveId" clId="{2054DEF9-CFF5-4415-A037-4DB870164016}" dt="2019-01-12T11:28:01.714" v="1193" actId="20577"/>
        <pc:sldMkLst>
          <pc:docMk/>
          <pc:sldMk cId="1286329726" sldId="261"/>
        </pc:sldMkLst>
        <pc:spChg chg="mod">
          <ac:chgData name="Davide Scaraggi" userId="858cf38ed3a2a677" providerId="LiveId" clId="{2054DEF9-CFF5-4415-A037-4DB870164016}" dt="2019-01-12T08:40:43.634" v="536" actId="26606"/>
          <ac:spMkLst>
            <pc:docMk/>
            <pc:sldMk cId="1286329726" sldId="261"/>
            <ac:spMk id="2" creationId="{FA988A12-3020-4070-BA1C-7F4F6E2E1E3A}"/>
          </ac:spMkLst>
        </pc:spChg>
        <pc:spChg chg="mod">
          <ac:chgData name="Davide Scaraggi" userId="858cf38ed3a2a677" providerId="LiveId" clId="{2054DEF9-CFF5-4415-A037-4DB870164016}" dt="2019-01-12T11:28:01.714" v="1193" actId="20577"/>
          <ac:spMkLst>
            <pc:docMk/>
            <pc:sldMk cId="1286329726" sldId="261"/>
            <ac:spMk id="3" creationId="{B55D390D-4E9E-40DD-B862-9DEA85F5A5A6}"/>
          </ac:spMkLst>
        </pc:spChg>
        <pc:spChg chg="add del">
          <ac:chgData name="Davide Scaraggi" userId="858cf38ed3a2a677" providerId="LiveId" clId="{2054DEF9-CFF5-4415-A037-4DB870164016}" dt="2019-01-12T08:40:43.634" v="536" actId="26606"/>
          <ac:spMkLst>
            <pc:docMk/>
            <pc:sldMk cId="1286329726" sldId="261"/>
            <ac:spMk id="8" creationId="{48A740BC-A0AA-45E0-B899-2AE9C6FE11CA}"/>
          </ac:spMkLst>
        </pc:spChg>
        <pc:cxnChg chg="add del">
          <ac:chgData name="Davide Scaraggi" userId="858cf38ed3a2a677" providerId="LiveId" clId="{2054DEF9-CFF5-4415-A037-4DB870164016}" dt="2019-01-12T08:40:43.634" v="536" actId="26606"/>
          <ac:cxnSpMkLst>
            <pc:docMk/>
            <pc:sldMk cId="1286329726" sldId="261"/>
            <ac:cxnSpMk id="10" creationId="{B874EF51-C858-4BB9-97C3-D17755787127}"/>
          </ac:cxnSpMkLst>
        </pc:cxnChg>
      </pc:sldChg>
      <pc:sldChg chg="addSp delSp modSp mod setBg setClrOvrMap delDesignElem">
        <pc:chgData name="Davide Scaraggi" userId="858cf38ed3a2a677" providerId="LiveId" clId="{2054DEF9-CFF5-4415-A037-4DB870164016}" dt="2019-01-20T16:46:08.806" v="1322" actId="20577"/>
        <pc:sldMkLst>
          <pc:docMk/>
          <pc:sldMk cId="3165187942" sldId="262"/>
        </pc:sldMkLst>
        <pc:spChg chg="mod">
          <ac:chgData name="Davide Scaraggi" userId="858cf38ed3a2a677" providerId="LiveId" clId="{2054DEF9-CFF5-4415-A037-4DB870164016}" dt="2019-01-12T08:40:43.838" v="537" actId="26606"/>
          <ac:spMkLst>
            <pc:docMk/>
            <pc:sldMk cId="3165187942" sldId="262"/>
            <ac:spMk id="2" creationId="{BA66F696-E93B-4B85-8D1F-75D99FE7FB56}"/>
          </ac:spMkLst>
        </pc:spChg>
        <pc:spChg chg="mod">
          <ac:chgData name="Davide Scaraggi" userId="858cf38ed3a2a677" providerId="LiveId" clId="{2054DEF9-CFF5-4415-A037-4DB870164016}" dt="2019-01-20T16:46:08.806" v="1322" actId="20577"/>
          <ac:spMkLst>
            <pc:docMk/>
            <pc:sldMk cId="3165187942" sldId="262"/>
            <ac:spMk id="3" creationId="{121D7336-DC0E-4045-9F57-762A2682F4BE}"/>
          </ac:spMkLst>
        </pc:spChg>
        <pc:spChg chg="add del">
          <ac:chgData name="Davide Scaraggi" userId="858cf38ed3a2a677" providerId="LiveId" clId="{2054DEF9-CFF5-4415-A037-4DB870164016}" dt="2019-01-12T08:40:43.838" v="537" actId="26606"/>
          <ac:spMkLst>
            <pc:docMk/>
            <pc:sldMk cId="3165187942" sldId="262"/>
            <ac:spMk id="8" creationId="{48A740BC-A0AA-45E0-B899-2AE9C6FE11CA}"/>
          </ac:spMkLst>
        </pc:spChg>
        <pc:picChg chg="add mod">
          <ac:chgData name="Davide Scaraggi" userId="858cf38ed3a2a677" providerId="LiveId" clId="{2054DEF9-CFF5-4415-A037-4DB870164016}" dt="2019-01-12T10:37:06.018" v="853" actId="1076"/>
          <ac:picMkLst>
            <pc:docMk/>
            <pc:sldMk cId="3165187942" sldId="262"/>
            <ac:picMk id="5" creationId="{08455F77-B975-41E6-805D-46A3A9D68756}"/>
          </ac:picMkLst>
        </pc:picChg>
        <pc:cxnChg chg="add del">
          <ac:chgData name="Davide Scaraggi" userId="858cf38ed3a2a677" providerId="LiveId" clId="{2054DEF9-CFF5-4415-A037-4DB870164016}" dt="2019-01-12T08:40:43.838" v="537" actId="26606"/>
          <ac:cxnSpMkLst>
            <pc:docMk/>
            <pc:sldMk cId="3165187942" sldId="262"/>
            <ac:cxnSpMk id="10" creationId="{B874EF51-C858-4BB9-97C3-D17755787127}"/>
          </ac:cxnSpMkLst>
        </pc:cxnChg>
      </pc:sldChg>
      <pc:sldChg chg="addSp delSp modSp mod setBg setClrOvrMap delDesignElem">
        <pc:chgData name="Davide Scaraggi" userId="858cf38ed3a2a677" providerId="LiveId" clId="{2054DEF9-CFF5-4415-A037-4DB870164016}" dt="2019-01-12T11:28:50.618" v="1208" actId="20577"/>
        <pc:sldMkLst>
          <pc:docMk/>
          <pc:sldMk cId="2458576704" sldId="263"/>
        </pc:sldMkLst>
        <pc:spChg chg="mod">
          <ac:chgData name="Davide Scaraggi" userId="858cf38ed3a2a677" providerId="LiveId" clId="{2054DEF9-CFF5-4415-A037-4DB870164016}" dt="2019-01-12T08:40:44.002" v="538" actId="26606"/>
          <ac:spMkLst>
            <pc:docMk/>
            <pc:sldMk cId="2458576704" sldId="263"/>
            <ac:spMk id="2" creationId="{AD429A8D-3071-4038-A0C4-30C03809601D}"/>
          </ac:spMkLst>
        </pc:spChg>
        <pc:spChg chg="mod">
          <ac:chgData name="Davide Scaraggi" userId="858cf38ed3a2a677" providerId="LiveId" clId="{2054DEF9-CFF5-4415-A037-4DB870164016}" dt="2019-01-12T11:28:50.618" v="1208" actId="20577"/>
          <ac:spMkLst>
            <pc:docMk/>
            <pc:sldMk cId="2458576704" sldId="263"/>
            <ac:spMk id="3" creationId="{1D10E495-E3E8-4277-BEED-D99610DDDF6D}"/>
          </ac:spMkLst>
        </pc:spChg>
        <pc:spChg chg="add del">
          <ac:chgData name="Davide Scaraggi" userId="858cf38ed3a2a677" providerId="LiveId" clId="{2054DEF9-CFF5-4415-A037-4DB870164016}" dt="2019-01-12T08:40:44.002" v="538" actId="26606"/>
          <ac:spMkLst>
            <pc:docMk/>
            <pc:sldMk cId="2458576704" sldId="263"/>
            <ac:spMk id="8" creationId="{48A740BC-A0AA-45E0-B899-2AE9C6FE11CA}"/>
          </ac:spMkLst>
        </pc:spChg>
        <pc:picChg chg="add mod">
          <ac:chgData name="Davide Scaraggi" userId="858cf38ed3a2a677" providerId="LiveId" clId="{2054DEF9-CFF5-4415-A037-4DB870164016}" dt="2019-01-12T10:36:36.706" v="845" actId="1076"/>
          <ac:picMkLst>
            <pc:docMk/>
            <pc:sldMk cId="2458576704" sldId="263"/>
            <ac:picMk id="5" creationId="{2365D34F-ED53-452D-994A-6B54C8B56A17}"/>
          </ac:picMkLst>
        </pc:picChg>
        <pc:cxnChg chg="add del">
          <ac:chgData name="Davide Scaraggi" userId="858cf38ed3a2a677" providerId="LiveId" clId="{2054DEF9-CFF5-4415-A037-4DB870164016}" dt="2019-01-12T08:40:44.002" v="538" actId="26606"/>
          <ac:cxnSpMkLst>
            <pc:docMk/>
            <pc:sldMk cId="2458576704" sldId="263"/>
            <ac:cxnSpMk id="10" creationId="{B874EF51-C858-4BB9-97C3-D17755787127}"/>
          </ac:cxnSpMkLst>
        </pc:cxnChg>
      </pc:sldChg>
      <pc:sldChg chg="addSp delSp modSp mod setBg setClrOvrMap delDesignElem">
        <pc:chgData name="Davide Scaraggi" userId="858cf38ed3a2a677" providerId="LiveId" clId="{2054DEF9-CFF5-4415-A037-4DB870164016}" dt="2019-01-20T17:06:10.160" v="1326" actId="255"/>
        <pc:sldMkLst>
          <pc:docMk/>
          <pc:sldMk cId="956697058" sldId="264"/>
        </pc:sldMkLst>
        <pc:spChg chg="mod">
          <ac:chgData name="Davide Scaraggi" userId="858cf38ed3a2a677" providerId="LiveId" clId="{2054DEF9-CFF5-4415-A037-4DB870164016}" dt="2019-01-12T08:40:44.167" v="539" actId="26606"/>
          <ac:spMkLst>
            <pc:docMk/>
            <pc:sldMk cId="956697058" sldId="264"/>
            <ac:spMk id="2" creationId="{5163916F-13DC-4350-BE92-BA8B91BFFE3D}"/>
          </ac:spMkLst>
        </pc:spChg>
        <pc:spChg chg="mod">
          <ac:chgData name="Davide Scaraggi" userId="858cf38ed3a2a677" providerId="LiveId" clId="{2054DEF9-CFF5-4415-A037-4DB870164016}" dt="2019-01-20T17:06:10.160" v="1326" actId="255"/>
          <ac:spMkLst>
            <pc:docMk/>
            <pc:sldMk cId="956697058" sldId="264"/>
            <ac:spMk id="3" creationId="{13F95D6B-E4CF-42C1-A899-225932446CAA}"/>
          </ac:spMkLst>
        </pc:spChg>
        <pc:spChg chg="add del">
          <ac:chgData name="Davide Scaraggi" userId="858cf38ed3a2a677" providerId="LiveId" clId="{2054DEF9-CFF5-4415-A037-4DB870164016}" dt="2019-01-12T08:40:44.167" v="539" actId="26606"/>
          <ac:spMkLst>
            <pc:docMk/>
            <pc:sldMk cId="956697058" sldId="264"/>
            <ac:spMk id="8" creationId="{48A740BC-A0AA-45E0-B899-2AE9C6FE11CA}"/>
          </ac:spMkLst>
        </pc:spChg>
        <pc:picChg chg="add mod">
          <ac:chgData name="Davide Scaraggi" userId="858cf38ed3a2a677" providerId="LiveId" clId="{2054DEF9-CFF5-4415-A037-4DB870164016}" dt="2019-01-20T17:06:06.202" v="1325" actId="1076"/>
          <ac:picMkLst>
            <pc:docMk/>
            <pc:sldMk cId="956697058" sldId="264"/>
            <ac:picMk id="5" creationId="{2ACB1A56-9C53-4F06-A321-29EFD75754F1}"/>
          </ac:picMkLst>
        </pc:picChg>
        <pc:cxnChg chg="add del">
          <ac:chgData name="Davide Scaraggi" userId="858cf38ed3a2a677" providerId="LiveId" clId="{2054DEF9-CFF5-4415-A037-4DB870164016}" dt="2019-01-12T08:40:44.167" v="539" actId="26606"/>
          <ac:cxnSpMkLst>
            <pc:docMk/>
            <pc:sldMk cId="956697058" sldId="264"/>
            <ac:cxnSpMk id="10" creationId="{B874EF51-C858-4BB9-97C3-D17755787127}"/>
          </ac:cxnSpMkLst>
        </pc:cxnChg>
      </pc:sldChg>
      <pc:sldChg chg="addSp delSp modSp mod setBg setClrOvrMap delDesignElem">
        <pc:chgData name="Davide Scaraggi" userId="858cf38ed3a2a677" providerId="LiveId" clId="{2054DEF9-CFF5-4415-A037-4DB870164016}" dt="2019-01-12T11:02:55.351" v="1092" actId="20577"/>
        <pc:sldMkLst>
          <pc:docMk/>
          <pc:sldMk cId="2373738445" sldId="265"/>
        </pc:sldMkLst>
        <pc:spChg chg="mod">
          <ac:chgData name="Davide Scaraggi" userId="858cf38ed3a2a677" providerId="LiveId" clId="{2054DEF9-CFF5-4415-A037-4DB870164016}" dt="2019-01-12T08:40:44.314" v="540" actId="26606"/>
          <ac:spMkLst>
            <pc:docMk/>
            <pc:sldMk cId="2373738445" sldId="265"/>
            <ac:spMk id="2" creationId="{FD2216F9-593B-443C-952D-427CB3A466FB}"/>
          </ac:spMkLst>
        </pc:spChg>
        <pc:spChg chg="mod">
          <ac:chgData name="Davide Scaraggi" userId="858cf38ed3a2a677" providerId="LiveId" clId="{2054DEF9-CFF5-4415-A037-4DB870164016}" dt="2019-01-12T11:02:55.351" v="1092" actId="20577"/>
          <ac:spMkLst>
            <pc:docMk/>
            <pc:sldMk cId="2373738445" sldId="265"/>
            <ac:spMk id="3" creationId="{DB8FE102-9AE5-4499-BD6B-ABADB2AA6003}"/>
          </ac:spMkLst>
        </pc:spChg>
        <pc:spChg chg="add del">
          <ac:chgData name="Davide Scaraggi" userId="858cf38ed3a2a677" providerId="LiveId" clId="{2054DEF9-CFF5-4415-A037-4DB870164016}" dt="2019-01-12T08:40:44.314" v="540" actId="26606"/>
          <ac:spMkLst>
            <pc:docMk/>
            <pc:sldMk cId="2373738445" sldId="265"/>
            <ac:spMk id="8" creationId="{48A740BC-A0AA-45E0-B899-2AE9C6FE11CA}"/>
          </ac:spMkLst>
        </pc:spChg>
        <pc:cxnChg chg="add del">
          <ac:chgData name="Davide Scaraggi" userId="858cf38ed3a2a677" providerId="LiveId" clId="{2054DEF9-CFF5-4415-A037-4DB870164016}" dt="2019-01-12T08:40:44.314" v="540" actId="26606"/>
          <ac:cxnSpMkLst>
            <pc:docMk/>
            <pc:sldMk cId="2373738445" sldId="265"/>
            <ac:cxnSpMk id="10" creationId="{B874EF51-C858-4BB9-97C3-D17755787127}"/>
          </ac:cxnSpMkLst>
        </pc:cxnChg>
      </pc:sldChg>
      <pc:sldChg chg="addSp delSp modSp mod setBg delDesignElem">
        <pc:chgData name="Davide Scaraggi" userId="858cf38ed3a2a677" providerId="LiveId" clId="{2054DEF9-CFF5-4415-A037-4DB870164016}" dt="2019-01-13T09:48:58.051" v="1306" actId="20577"/>
        <pc:sldMkLst>
          <pc:docMk/>
          <pc:sldMk cId="956829610" sldId="266"/>
        </pc:sldMkLst>
        <pc:spChg chg="mod">
          <ac:chgData name="Davide Scaraggi" userId="858cf38ed3a2a677" providerId="LiveId" clId="{2054DEF9-CFF5-4415-A037-4DB870164016}" dt="2019-01-12T08:30:54.591" v="467" actId="26606"/>
          <ac:spMkLst>
            <pc:docMk/>
            <pc:sldMk cId="956829610" sldId="266"/>
            <ac:spMk id="2" creationId="{D29CF64A-5847-4875-A8B5-A52E52973D4D}"/>
          </ac:spMkLst>
        </pc:spChg>
        <pc:spChg chg="del">
          <ac:chgData name="Davide Scaraggi" userId="858cf38ed3a2a677" providerId="LiveId" clId="{2054DEF9-CFF5-4415-A037-4DB870164016}" dt="2019-01-12T08:20:56.228" v="415" actId="931"/>
          <ac:spMkLst>
            <pc:docMk/>
            <pc:sldMk cId="956829610" sldId="266"/>
            <ac:spMk id="3" creationId="{FE33481C-09D4-4017-8FEF-A244A88A4AFE}"/>
          </ac:spMkLst>
        </pc:spChg>
        <pc:spChg chg="add mod">
          <ac:chgData name="Davide Scaraggi" userId="858cf38ed3a2a677" providerId="LiveId" clId="{2054DEF9-CFF5-4415-A037-4DB870164016}" dt="2019-01-13T09:48:58.051" v="1306" actId="20577"/>
          <ac:spMkLst>
            <pc:docMk/>
            <pc:sldMk cId="956829610" sldId="266"/>
            <ac:spMk id="7" creationId="{3EE69225-8AD4-4176-BA43-B2835EF6E356}"/>
          </ac:spMkLst>
        </pc:spChg>
        <pc:spChg chg="add mod">
          <ac:chgData name="Davide Scaraggi" userId="858cf38ed3a2a677" providerId="LiveId" clId="{2054DEF9-CFF5-4415-A037-4DB870164016}" dt="2019-01-12T08:30:54.591" v="467" actId="26606"/>
          <ac:spMkLst>
            <pc:docMk/>
            <pc:sldMk cId="956829610" sldId="266"/>
            <ac:spMk id="10" creationId="{31FA4FD6-EB9C-4019-95E5-973EFFD1E4EB}"/>
          </ac:spMkLst>
        </pc:spChg>
        <pc:spChg chg="add del mod">
          <ac:chgData name="Davide Scaraggi" userId="858cf38ed3a2a677" providerId="LiveId" clId="{2054DEF9-CFF5-4415-A037-4DB870164016}" dt="2019-01-12T08:41:03.270" v="543" actId="1076"/>
          <ac:spMkLst>
            <pc:docMk/>
            <pc:sldMk cId="956829610" sldId="266"/>
            <ac:spMk id="11" creationId="{8527D4B3-26CF-4FA1-AB3C-3911909F8538}"/>
          </ac:spMkLst>
        </pc:spChg>
        <pc:spChg chg="add del mod">
          <ac:chgData name="Davide Scaraggi" userId="858cf38ed3a2a677" providerId="LiveId" clId="{2054DEF9-CFF5-4415-A037-4DB870164016}" dt="2019-01-12T08:41:03.270" v="543" actId="1076"/>
          <ac:spMkLst>
            <pc:docMk/>
            <pc:sldMk cId="956829610" sldId="266"/>
            <ac:spMk id="12" creationId="{0402791A-20BC-4BB1-AF72-BE303EF794BE}"/>
          </ac:spMkLst>
        </pc:spChg>
        <pc:spChg chg="add del mod">
          <ac:chgData name="Davide Scaraggi" userId="858cf38ed3a2a677" providerId="LiveId" clId="{2054DEF9-CFF5-4415-A037-4DB870164016}" dt="2019-01-12T08:41:04.010" v="544" actId="1076"/>
          <ac:spMkLst>
            <pc:docMk/>
            <pc:sldMk cId="956829610" sldId="266"/>
            <ac:spMk id="13" creationId="{54AF27E7-5A55-4844-82C5-6F6FC0EC07B0}"/>
          </ac:spMkLst>
        </pc:spChg>
        <pc:spChg chg="add del mod">
          <ac:chgData name="Davide Scaraggi" userId="858cf38ed3a2a677" providerId="LiveId" clId="{2054DEF9-CFF5-4415-A037-4DB870164016}" dt="2019-01-12T08:41:04.010" v="544" actId="1076"/>
          <ac:spMkLst>
            <pc:docMk/>
            <pc:sldMk cId="956829610" sldId="266"/>
            <ac:spMk id="14" creationId="{0673D734-B8AE-4973-882A-33CE66D6D45A}"/>
          </ac:spMkLst>
        </pc:spChg>
        <pc:spChg chg="add del mod">
          <ac:chgData name="Davide Scaraggi" userId="858cf38ed3a2a677" providerId="LiveId" clId="{2054DEF9-CFF5-4415-A037-4DB870164016}" dt="2019-01-12T08:41:09.296" v="545" actId="1076"/>
          <ac:spMkLst>
            <pc:docMk/>
            <pc:sldMk cId="956829610" sldId="266"/>
            <ac:spMk id="16" creationId="{057F22E2-3070-40F6-8A61-B6FD314CB60E}"/>
          </ac:spMkLst>
        </pc:spChg>
        <pc:spChg chg="add del mod">
          <ac:chgData name="Davide Scaraggi" userId="858cf38ed3a2a677" providerId="LiveId" clId="{2054DEF9-CFF5-4415-A037-4DB870164016}" dt="2019-01-12T08:41:09.296" v="545" actId="1076"/>
          <ac:spMkLst>
            <pc:docMk/>
            <pc:sldMk cId="956829610" sldId="266"/>
            <ac:spMk id="17" creationId="{8777D1D0-7EB4-4C2A-9433-169A6DCCAC0D}"/>
          </ac:spMkLst>
        </pc:spChg>
        <pc:spChg chg="add del mod">
          <ac:chgData name="Davide Scaraggi" userId="858cf38ed3a2a677" providerId="LiveId" clId="{2054DEF9-CFF5-4415-A037-4DB870164016}" dt="2019-01-12T08:41:11.608" v="546" actId="1076"/>
          <ac:spMkLst>
            <pc:docMk/>
            <pc:sldMk cId="956829610" sldId="266"/>
            <ac:spMk id="18" creationId="{C19BF5E1-9618-4F17-AFB2-7BBFB103ADB9}"/>
          </ac:spMkLst>
        </pc:spChg>
        <pc:spChg chg="add del mod">
          <ac:chgData name="Davide Scaraggi" userId="858cf38ed3a2a677" providerId="LiveId" clId="{2054DEF9-CFF5-4415-A037-4DB870164016}" dt="2019-01-12T08:41:11.608" v="546" actId="1076"/>
          <ac:spMkLst>
            <pc:docMk/>
            <pc:sldMk cId="956829610" sldId="266"/>
            <ac:spMk id="19" creationId="{9D804CB0-BFD9-4A17-84E1-7AD94C9B585E}"/>
          </ac:spMkLst>
        </pc:spChg>
        <pc:spChg chg="add del mod">
          <ac:chgData name="Davide Scaraggi" userId="858cf38ed3a2a677" providerId="LiveId" clId="{2054DEF9-CFF5-4415-A037-4DB870164016}" dt="2019-01-12T08:41:12.785" v="547" actId="1076"/>
          <ac:spMkLst>
            <pc:docMk/>
            <pc:sldMk cId="956829610" sldId="266"/>
            <ac:spMk id="21" creationId="{EF241D11-EF3C-4067-82BA-A25F94E96BFB}"/>
          </ac:spMkLst>
        </pc:spChg>
        <pc:spChg chg="add del">
          <ac:chgData name="Davide Scaraggi" userId="858cf38ed3a2a677" providerId="LiveId" clId="{2054DEF9-CFF5-4415-A037-4DB870164016}" dt="2019-01-12T08:41:03.270" v="543" actId="1076"/>
          <ac:spMkLst>
            <pc:docMk/>
            <pc:sldMk cId="956829610" sldId="266"/>
            <ac:spMk id="23" creationId="{3CD9DF72-87A3-404E-A828-84CBF11A8303}"/>
          </ac:spMkLst>
        </pc:spChg>
        <pc:spChg chg="add del mod">
          <ac:chgData name="Davide Scaraggi" userId="858cf38ed3a2a677" providerId="LiveId" clId="{2054DEF9-CFF5-4415-A037-4DB870164016}" dt="2019-01-12T08:41:12.785" v="547" actId="1076"/>
          <ac:spMkLst>
            <pc:docMk/>
            <pc:sldMk cId="956829610" sldId="266"/>
            <ac:spMk id="24" creationId="{F1F74BA6-4EDA-4275-90CB-E15710A11F4D}"/>
          </ac:spMkLst>
        </pc:spChg>
        <pc:spChg chg="add del mod">
          <ac:chgData name="Davide Scaraggi" userId="858cf38ed3a2a677" providerId="LiveId" clId="{2054DEF9-CFF5-4415-A037-4DB870164016}" dt="2019-01-12T08:41:13.332" v="548" actId="1076"/>
          <ac:spMkLst>
            <pc:docMk/>
            <pc:sldMk cId="956829610" sldId="266"/>
            <ac:spMk id="25" creationId="{0A3873F5-B1BC-4A94-817D-7A97CD92112B}"/>
          </ac:spMkLst>
        </pc:spChg>
        <pc:spChg chg="add del mod">
          <ac:chgData name="Davide Scaraggi" userId="858cf38ed3a2a677" providerId="LiveId" clId="{2054DEF9-CFF5-4415-A037-4DB870164016}" dt="2019-01-12T08:41:13.332" v="548" actId="1076"/>
          <ac:spMkLst>
            <pc:docMk/>
            <pc:sldMk cId="956829610" sldId="266"/>
            <ac:spMk id="26" creationId="{807BAEC3-EA82-41EC-87F7-622063210F20}"/>
          </ac:spMkLst>
        </pc:spChg>
        <pc:spChg chg="add del mod">
          <ac:chgData name="Davide Scaraggi" userId="858cf38ed3a2a677" providerId="LiveId" clId="{2054DEF9-CFF5-4415-A037-4DB870164016}" dt="2019-01-12T08:41:13.551" v="549" actId="1076"/>
          <ac:spMkLst>
            <pc:docMk/>
            <pc:sldMk cId="956829610" sldId="266"/>
            <ac:spMk id="27" creationId="{0783D09E-A37B-4728-9B6A-A755A4485198}"/>
          </ac:spMkLst>
        </pc:spChg>
        <pc:spChg chg="add del mod">
          <ac:chgData name="Davide Scaraggi" userId="858cf38ed3a2a677" providerId="LiveId" clId="{2054DEF9-CFF5-4415-A037-4DB870164016}" dt="2019-01-12T08:41:13.551" v="549" actId="1076"/>
          <ac:spMkLst>
            <pc:docMk/>
            <pc:sldMk cId="956829610" sldId="266"/>
            <ac:spMk id="28" creationId="{8AEEB840-04FB-4C21-96EC-301679512EFF}"/>
          </ac:spMkLst>
        </pc:spChg>
        <pc:spChg chg="add del mod">
          <ac:chgData name="Davide Scaraggi" userId="858cf38ed3a2a677" providerId="LiveId" clId="{2054DEF9-CFF5-4415-A037-4DB870164016}" dt="2019-01-12T08:41:13.742" v="550" actId="1076"/>
          <ac:spMkLst>
            <pc:docMk/>
            <pc:sldMk cId="956829610" sldId="266"/>
            <ac:spMk id="29" creationId="{6D586008-731F-455F-B0DC-98E38688975B}"/>
          </ac:spMkLst>
        </pc:spChg>
        <pc:spChg chg="add del mod">
          <ac:chgData name="Davide Scaraggi" userId="858cf38ed3a2a677" providerId="LiveId" clId="{2054DEF9-CFF5-4415-A037-4DB870164016}" dt="2019-01-12T08:41:13.742" v="550" actId="1076"/>
          <ac:spMkLst>
            <pc:docMk/>
            <pc:sldMk cId="956829610" sldId="266"/>
            <ac:spMk id="30" creationId="{757B03DC-7E3D-4F1C-8500-428792E4625A}"/>
          </ac:spMkLst>
        </pc:spChg>
        <pc:spChg chg="add del mod">
          <ac:chgData name="Davide Scaraggi" userId="858cf38ed3a2a677" providerId="LiveId" clId="{2054DEF9-CFF5-4415-A037-4DB870164016}" dt="2019-01-12T08:41:14.056" v="551" actId="1076"/>
          <ac:spMkLst>
            <pc:docMk/>
            <pc:sldMk cId="956829610" sldId="266"/>
            <ac:spMk id="31" creationId="{BC990310-88C8-470F-A028-149B1BCCCB53}"/>
          </ac:spMkLst>
        </pc:spChg>
        <pc:spChg chg="add del mod">
          <ac:chgData name="Davide Scaraggi" userId="858cf38ed3a2a677" providerId="LiveId" clId="{2054DEF9-CFF5-4415-A037-4DB870164016}" dt="2019-01-12T08:41:14.056" v="551" actId="1076"/>
          <ac:spMkLst>
            <pc:docMk/>
            <pc:sldMk cId="956829610" sldId="266"/>
            <ac:spMk id="32" creationId="{2E165604-2C0F-437C-B3D3-FA5F08D4EA7B}"/>
          </ac:spMkLst>
        </pc:spChg>
        <pc:spChg chg="add del mod">
          <ac:chgData name="Davide Scaraggi" userId="858cf38ed3a2a677" providerId="LiveId" clId="{2054DEF9-CFF5-4415-A037-4DB870164016}" dt="2019-01-12T08:41:14.251" v="552" actId="1076"/>
          <ac:spMkLst>
            <pc:docMk/>
            <pc:sldMk cId="956829610" sldId="266"/>
            <ac:spMk id="33" creationId="{EAF96423-2BB9-4FC7-A51A-F4E8C79D4B99}"/>
          </ac:spMkLst>
        </pc:spChg>
        <pc:spChg chg="add del mod">
          <ac:chgData name="Davide Scaraggi" userId="858cf38ed3a2a677" providerId="LiveId" clId="{2054DEF9-CFF5-4415-A037-4DB870164016}" dt="2019-01-12T08:41:14.251" v="552" actId="1076"/>
          <ac:spMkLst>
            <pc:docMk/>
            <pc:sldMk cId="956829610" sldId="266"/>
            <ac:spMk id="34" creationId="{764989D7-6100-4BB2-93CD-048E790C434B}"/>
          </ac:spMkLst>
        </pc:spChg>
        <pc:spChg chg="add del mod">
          <ac:chgData name="Davide Scaraggi" userId="858cf38ed3a2a677" providerId="LiveId" clId="{2054DEF9-CFF5-4415-A037-4DB870164016}" dt="2019-01-12T08:41:14.402" v="553" actId="1076"/>
          <ac:spMkLst>
            <pc:docMk/>
            <pc:sldMk cId="956829610" sldId="266"/>
            <ac:spMk id="35" creationId="{37CAF15A-5E6A-472D-9AD7-4A498F37058E}"/>
          </ac:spMkLst>
        </pc:spChg>
        <pc:spChg chg="add del mod">
          <ac:chgData name="Davide Scaraggi" userId="858cf38ed3a2a677" providerId="LiveId" clId="{2054DEF9-CFF5-4415-A037-4DB870164016}" dt="2019-01-12T08:41:14.402" v="553" actId="1076"/>
          <ac:spMkLst>
            <pc:docMk/>
            <pc:sldMk cId="956829610" sldId="266"/>
            <ac:spMk id="36" creationId="{5BB8BE3F-09C7-4BD2-9E86-FD121E99A64E}"/>
          </ac:spMkLst>
        </pc:spChg>
        <pc:spChg chg="add del mod">
          <ac:chgData name="Davide Scaraggi" userId="858cf38ed3a2a677" providerId="LiveId" clId="{2054DEF9-CFF5-4415-A037-4DB870164016}" dt="2019-01-12T08:41:14.561" v="554" actId="1076"/>
          <ac:spMkLst>
            <pc:docMk/>
            <pc:sldMk cId="956829610" sldId="266"/>
            <ac:spMk id="37" creationId="{5CC4C119-5B4B-46E7-BE0E-16B54EBBCB94}"/>
          </ac:spMkLst>
        </pc:spChg>
        <pc:spChg chg="add del mod">
          <ac:chgData name="Davide Scaraggi" userId="858cf38ed3a2a677" providerId="LiveId" clId="{2054DEF9-CFF5-4415-A037-4DB870164016}" dt="2019-01-12T08:41:14.561" v="554" actId="1076"/>
          <ac:spMkLst>
            <pc:docMk/>
            <pc:sldMk cId="956829610" sldId="266"/>
            <ac:spMk id="38" creationId="{CD62D25E-BB8A-4BA1-907D-D28E86C6F88E}"/>
          </ac:spMkLst>
        </pc:spChg>
        <pc:spChg chg="add del mod">
          <ac:chgData name="Davide Scaraggi" userId="858cf38ed3a2a677" providerId="LiveId" clId="{2054DEF9-CFF5-4415-A037-4DB870164016}" dt="2019-01-12T08:41:14.742" v="555" actId="1076"/>
          <ac:spMkLst>
            <pc:docMk/>
            <pc:sldMk cId="956829610" sldId="266"/>
            <ac:spMk id="39" creationId="{7FB59E4A-0860-43DC-A195-2C5BE20C6B7C}"/>
          </ac:spMkLst>
        </pc:spChg>
        <pc:spChg chg="add del mod">
          <ac:chgData name="Davide Scaraggi" userId="858cf38ed3a2a677" providerId="LiveId" clId="{2054DEF9-CFF5-4415-A037-4DB870164016}" dt="2019-01-12T08:41:14.742" v="555" actId="1076"/>
          <ac:spMkLst>
            <pc:docMk/>
            <pc:sldMk cId="956829610" sldId="266"/>
            <ac:spMk id="40" creationId="{E034242D-F71F-46AA-98AA-4E869582D31D}"/>
          </ac:spMkLst>
        </pc:spChg>
        <pc:spChg chg="add del mod">
          <ac:chgData name="Davide Scaraggi" userId="858cf38ed3a2a677" providerId="LiveId" clId="{2054DEF9-CFF5-4415-A037-4DB870164016}" dt="2019-01-12T08:41:14.914" v="556" actId="1076"/>
          <ac:spMkLst>
            <pc:docMk/>
            <pc:sldMk cId="956829610" sldId="266"/>
            <ac:spMk id="41" creationId="{7D7BECD8-8336-41CB-9884-56F37B46D33A}"/>
          </ac:spMkLst>
        </pc:spChg>
        <pc:spChg chg="add del mod">
          <ac:chgData name="Davide Scaraggi" userId="858cf38ed3a2a677" providerId="LiveId" clId="{2054DEF9-CFF5-4415-A037-4DB870164016}" dt="2019-01-12T08:41:14.914" v="556" actId="1076"/>
          <ac:spMkLst>
            <pc:docMk/>
            <pc:sldMk cId="956829610" sldId="266"/>
            <ac:spMk id="42" creationId="{2BC6659D-9352-408B-AB4B-3E208F05358C}"/>
          </ac:spMkLst>
        </pc:spChg>
        <pc:spChg chg="add del mod">
          <ac:chgData name="Davide Scaraggi" userId="858cf38ed3a2a677" providerId="LiveId" clId="{2054DEF9-CFF5-4415-A037-4DB870164016}" dt="2019-01-12T08:41:15.072" v="557" actId="1076"/>
          <ac:spMkLst>
            <pc:docMk/>
            <pc:sldMk cId="956829610" sldId="266"/>
            <ac:spMk id="43" creationId="{4D7DB6C6-11C5-4FB8-9E1B-8B1F628C225D}"/>
          </ac:spMkLst>
        </pc:spChg>
        <pc:spChg chg="add del mod">
          <ac:chgData name="Davide Scaraggi" userId="858cf38ed3a2a677" providerId="LiveId" clId="{2054DEF9-CFF5-4415-A037-4DB870164016}" dt="2019-01-12T08:41:15.072" v="557" actId="1076"/>
          <ac:spMkLst>
            <pc:docMk/>
            <pc:sldMk cId="956829610" sldId="266"/>
            <ac:spMk id="44" creationId="{87450397-AF31-4DF1-AD50-6C624D55B3BF}"/>
          </ac:spMkLst>
        </pc:spChg>
        <pc:spChg chg="add del mod">
          <ac:chgData name="Davide Scaraggi" userId="858cf38ed3a2a677" providerId="LiveId" clId="{2054DEF9-CFF5-4415-A037-4DB870164016}" dt="2019-01-12T08:41:15.230" v="558" actId="1076"/>
          <ac:spMkLst>
            <pc:docMk/>
            <pc:sldMk cId="956829610" sldId="266"/>
            <ac:spMk id="45" creationId="{5535D6A1-5442-46DD-B067-468E3111B59C}"/>
          </ac:spMkLst>
        </pc:spChg>
        <pc:spChg chg="add del mod">
          <ac:chgData name="Davide Scaraggi" userId="858cf38ed3a2a677" providerId="LiveId" clId="{2054DEF9-CFF5-4415-A037-4DB870164016}" dt="2019-01-12T08:41:15.230" v="558" actId="1076"/>
          <ac:spMkLst>
            <pc:docMk/>
            <pc:sldMk cId="956829610" sldId="266"/>
            <ac:spMk id="46" creationId="{0D6BFE16-066F-4F74-B173-C48096521537}"/>
          </ac:spMkLst>
        </pc:spChg>
        <pc:spChg chg="add del mod">
          <ac:chgData name="Davide Scaraggi" userId="858cf38ed3a2a677" providerId="LiveId" clId="{2054DEF9-CFF5-4415-A037-4DB870164016}" dt="2019-01-12T08:41:15.365" v="559" actId="1076"/>
          <ac:spMkLst>
            <pc:docMk/>
            <pc:sldMk cId="956829610" sldId="266"/>
            <ac:spMk id="47" creationId="{D8C285BD-2C5B-405B-820E-A1066E6D51BF}"/>
          </ac:spMkLst>
        </pc:spChg>
        <pc:spChg chg="add del mod">
          <ac:chgData name="Davide Scaraggi" userId="858cf38ed3a2a677" providerId="LiveId" clId="{2054DEF9-CFF5-4415-A037-4DB870164016}" dt="2019-01-12T08:41:15.365" v="559" actId="1076"/>
          <ac:spMkLst>
            <pc:docMk/>
            <pc:sldMk cId="956829610" sldId="266"/>
            <ac:spMk id="48" creationId="{F0F6B0F5-FBC9-44D7-BD39-A55A25D3115B}"/>
          </ac:spMkLst>
        </pc:spChg>
        <pc:spChg chg="add del mod">
          <ac:chgData name="Davide Scaraggi" userId="858cf38ed3a2a677" providerId="LiveId" clId="{2054DEF9-CFF5-4415-A037-4DB870164016}" dt="2019-01-12T11:32:14.145" v="1233" actId="478"/>
          <ac:spMkLst>
            <pc:docMk/>
            <pc:sldMk cId="956829610" sldId="266"/>
            <ac:spMk id="51" creationId="{0AC37E0E-D60D-429B-97EF-3FD518AC1775}"/>
          </ac:spMkLst>
        </pc:spChg>
        <pc:spChg chg="add del mod">
          <ac:chgData name="Davide Scaraggi" userId="858cf38ed3a2a677" providerId="LiveId" clId="{2054DEF9-CFF5-4415-A037-4DB870164016}" dt="2019-01-12T11:36:11.695" v="1252" actId="478"/>
          <ac:spMkLst>
            <pc:docMk/>
            <pc:sldMk cId="956829610" sldId="266"/>
            <ac:spMk id="56" creationId="{27E6F52B-2480-4EEB-9FE9-00A9A44E0A0F}"/>
          </ac:spMkLst>
        </pc:spChg>
        <pc:picChg chg="add del mod">
          <ac:chgData name="Davide Scaraggi" userId="858cf38ed3a2a677" providerId="LiveId" clId="{2054DEF9-CFF5-4415-A037-4DB870164016}" dt="2019-01-12T08:21:11.472" v="418" actId="478"/>
          <ac:picMkLst>
            <pc:docMk/>
            <pc:sldMk cId="956829610" sldId="266"/>
            <ac:picMk id="5" creationId="{DE52D019-176E-48F0-BF8E-AE40D30098B8}"/>
          </ac:picMkLst>
        </pc:picChg>
        <pc:picChg chg="add del mod ord">
          <ac:chgData name="Davide Scaraggi" userId="858cf38ed3a2a677" providerId="LiveId" clId="{2054DEF9-CFF5-4415-A037-4DB870164016}" dt="2019-01-12T08:41:18.902" v="560" actId="478"/>
          <ac:picMkLst>
            <pc:docMk/>
            <pc:sldMk cId="956829610" sldId="266"/>
            <ac:picMk id="9" creationId="{433A95E9-8401-4190-BCBA-C6E5EC02A22A}"/>
          </ac:picMkLst>
        </pc:picChg>
        <pc:picChg chg="add del">
          <ac:chgData name="Davide Scaraggi" userId="858cf38ed3a2a677" providerId="LiveId" clId="{2054DEF9-CFF5-4415-A037-4DB870164016}" dt="2019-01-12T08:30:54.584" v="466" actId="26606"/>
          <ac:picMkLst>
            <pc:docMk/>
            <pc:sldMk cId="956829610" sldId="266"/>
            <ac:picMk id="20" creationId="{54DDEBDD-D8BD-41A6-8A0D-B00E3768B0F9}"/>
          </ac:picMkLst>
        </pc:picChg>
        <pc:picChg chg="add del mod">
          <ac:chgData name="Davide Scaraggi" userId="858cf38ed3a2a677" providerId="LiveId" clId="{2054DEF9-CFF5-4415-A037-4DB870164016}" dt="2019-01-12T11:32:14.145" v="1233" actId="478"/>
          <ac:picMkLst>
            <pc:docMk/>
            <pc:sldMk cId="956829610" sldId="266"/>
            <ac:picMk id="50" creationId="{406DD48A-E95C-4B06-A88E-610B4067ECB9}"/>
          </ac:picMkLst>
        </pc:picChg>
        <pc:picChg chg="add del mod">
          <ac:chgData name="Davide Scaraggi" userId="858cf38ed3a2a677" providerId="LiveId" clId="{2054DEF9-CFF5-4415-A037-4DB870164016}" dt="2019-01-12T11:34:52.266" v="1248" actId="478"/>
          <ac:picMkLst>
            <pc:docMk/>
            <pc:sldMk cId="956829610" sldId="266"/>
            <ac:picMk id="53" creationId="{1E5C5229-70E9-4D10-A54A-298E121C0096}"/>
          </ac:picMkLst>
        </pc:picChg>
        <pc:picChg chg="add mod">
          <ac:chgData name="Davide Scaraggi" userId="858cf38ed3a2a677" providerId="LiveId" clId="{2054DEF9-CFF5-4415-A037-4DB870164016}" dt="2019-01-12T11:36:14.299" v="1253" actId="1076"/>
          <ac:picMkLst>
            <pc:docMk/>
            <pc:sldMk cId="956829610" sldId="266"/>
            <ac:picMk id="55" creationId="{BF7B6306-3A39-476B-87B4-BC82177D7242}"/>
          </ac:picMkLst>
        </pc:picChg>
        <pc:cxnChg chg="add del">
          <ac:chgData name="Davide Scaraggi" userId="858cf38ed3a2a677" providerId="LiveId" clId="{2054DEF9-CFF5-4415-A037-4DB870164016}" dt="2019-01-12T08:30:54.591" v="467" actId="26606"/>
          <ac:cxnSpMkLst>
            <pc:docMk/>
            <pc:sldMk cId="956829610" sldId="266"/>
            <ac:cxnSpMk id="15" creationId="{E4A809D5-3600-46D4-A466-67F2349A54FB}"/>
          </ac:cxnSpMkLst>
        </pc:cxnChg>
        <pc:cxnChg chg="add del">
          <ac:chgData name="Davide Scaraggi" userId="858cf38ed3a2a677" providerId="LiveId" clId="{2054DEF9-CFF5-4415-A037-4DB870164016}" dt="2019-01-12T08:41:03.270" v="543" actId="1076"/>
          <ac:cxnSpMkLst>
            <pc:docMk/>
            <pc:sldMk cId="956829610" sldId="266"/>
            <ac:cxnSpMk id="22" creationId="{20E3A342-4D61-4E3F-AF90-1AB42AEB96CC}"/>
          </ac:cxnSpMkLst>
        </pc:cxnChg>
      </pc:sldChg>
      <pc:sldChg chg="addSp delSp modSp">
        <pc:chgData name="Davide Scaraggi" userId="858cf38ed3a2a677" providerId="LiveId" clId="{2054DEF9-CFF5-4415-A037-4DB870164016}" dt="2019-01-11T20:55:47.379" v="383" actId="1076"/>
        <pc:sldMkLst>
          <pc:docMk/>
          <pc:sldMk cId="130815728" sldId="267"/>
        </pc:sldMkLst>
        <pc:spChg chg="del">
          <ac:chgData name="Davide Scaraggi" userId="858cf38ed3a2a677" providerId="LiveId" clId="{2054DEF9-CFF5-4415-A037-4DB870164016}" dt="2019-01-11T20:16:32.748" v="279" actId="931"/>
          <ac:spMkLst>
            <pc:docMk/>
            <pc:sldMk cId="130815728" sldId="267"/>
            <ac:spMk id="3" creationId="{3BF488B1-5820-4694-B86A-5AE68029E68D}"/>
          </ac:spMkLst>
        </pc:spChg>
        <pc:spChg chg="add del mod">
          <ac:chgData name="Davide Scaraggi" userId="858cf38ed3a2a677" providerId="LiveId" clId="{2054DEF9-CFF5-4415-A037-4DB870164016}" dt="2019-01-11T20:16:43.810" v="284" actId="1076"/>
          <ac:spMkLst>
            <pc:docMk/>
            <pc:sldMk cId="130815728" sldId="267"/>
            <ac:spMk id="6" creationId="{AFEA0EA2-C081-4D4E-BF87-301409E3F676}"/>
          </ac:spMkLst>
        </pc:spChg>
        <pc:spChg chg="add del mod">
          <ac:chgData name="Davide Scaraggi" userId="858cf38ed3a2a677" providerId="LiveId" clId="{2054DEF9-CFF5-4415-A037-4DB870164016}" dt="2019-01-11T20:20:26.956" v="286" actId="11529"/>
          <ac:spMkLst>
            <pc:docMk/>
            <pc:sldMk cId="130815728" sldId="267"/>
            <ac:spMk id="7" creationId="{6D4E0989-79A4-4B97-9751-C01AC3D57C91}"/>
          </ac:spMkLst>
        </pc:spChg>
        <pc:spChg chg="add del mod">
          <ac:chgData name="Davide Scaraggi" userId="858cf38ed3a2a677" providerId="LiveId" clId="{2054DEF9-CFF5-4415-A037-4DB870164016}" dt="2019-01-11T20:45:51.114" v="343" actId="478"/>
          <ac:spMkLst>
            <pc:docMk/>
            <pc:sldMk cId="130815728" sldId="267"/>
            <ac:spMk id="8" creationId="{A43FC0B4-5B6E-4037-946E-EF873306F24B}"/>
          </ac:spMkLst>
        </pc:spChg>
        <pc:spChg chg="add del mod">
          <ac:chgData name="Davide Scaraggi" userId="858cf38ed3a2a677" providerId="LiveId" clId="{2054DEF9-CFF5-4415-A037-4DB870164016}" dt="2019-01-11T20:45:49.009" v="342" actId="478"/>
          <ac:spMkLst>
            <pc:docMk/>
            <pc:sldMk cId="130815728" sldId="267"/>
            <ac:spMk id="9" creationId="{CA2136B8-0576-45B0-A542-9019471D35E1}"/>
          </ac:spMkLst>
        </pc:spChg>
        <pc:spChg chg="add mod">
          <ac:chgData name="Davide Scaraggi" userId="858cf38ed3a2a677" providerId="LiveId" clId="{2054DEF9-CFF5-4415-A037-4DB870164016}" dt="2019-01-11T20:49:19.854" v="361" actId="207"/>
          <ac:spMkLst>
            <pc:docMk/>
            <pc:sldMk cId="130815728" sldId="267"/>
            <ac:spMk id="17" creationId="{9D335FE6-0A7A-41B2-9D99-0A1A0F79CCF2}"/>
          </ac:spMkLst>
        </pc:spChg>
        <pc:spChg chg="add mod">
          <ac:chgData name="Davide Scaraggi" userId="858cf38ed3a2a677" providerId="LiveId" clId="{2054DEF9-CFF5-4415-A037-4DB870164016}" dt="2019-01-11T20:49:49.256" v="365" actId="1076"/>
          <ac:spMkLst>
            <pc:docMk/>
            <pc:sldMk cId="130815728" sldId="267"/>
            <ac:spMk id="18" creationId="{6418E424-57F2-48A6-8608-8F16EB881DB9}"/>
          </ac:spMkLst>
        </pc:spChg>
        <pc:spChg chg="add del mod">
          <ac:chgData name="Davide Scaraggi" userId="858cf38ed3a2a677" providerId="LiveId" clId="{2054DEF9-CFF5-4415-A037-4DB870164016}" dt="2019-01-11T20:55:31.632" v="378" actId="1076"/>
          <ac:spMkLst>
            <pc:docMk/>
            <pc:sldMk cId="130815728" sldId="267"/>
            <ac:spMk id="21" creationId="{4E6B1C7C-C9FD-4187-A596-973D9ACEFA2F}"/>
          </ac:spMkLst>
        </pc:spChg>
        <pc:picChg chg="add mod">
          <ac:chgData name="Davide Scaraggi" userId="858cf38ed3a2a677" providerId="LiveId" clId="{2054DEF9-CFF5-4415-A037-4DB870164016}" dt="2019-01-11T20:55:47.379" v="383" actId="1076"/>
          <ac:picMkLst>
            <pc:docMk/>
            <pc:sldMk cId="130815728" sldId="267"/>
            <ac:picMk id="5" creationId="{B3CC6996-0FAE-49C3-A651-FD11A5135F6E}"/>
          </ac:picMkLst>
        </pc:picChg>
        <pc:picChg chg="add del mod">
          <ac:chgData name="Davide Scaraggi" userId="858cf38ed3a2a677" providerId="LiveId" clId="{2054DEF9-CFF5-4415-A037-4DB870164016}" dt="2019-01-11T20:32:09.494" v="303" actId="931"/>
          <ac:picMkLst>
            <pc:docMk/>
            <pc:sldMk cId="130815728" sldId="267"/>
            <ac:picMk id="11" creationId="{CA5D4324-3C9C-4EA0-AC81-18B7BA73CC52}"/>
          </ac:picMkLst>
        </pc:picChg>
        <pc:picChg chg="add mod">
          <ac:chgData name="Davide Scaraggi" userId="858cf38ed3a2a677" providerId="LiveId" clId="{2054DEF9-CFF5-4415-A037-4DB870164016}" dt="2019-01-11T20:49:58.405" v="367" actId="1076"/>
          <ac:picMkLst>
            <pc:docMk/>
            <pc:sldMk cId="130815728" sldId="267"/>
            <ac:picMk id="13" creationId="{F3A755BC-06ED-4ACB-A481-77A537029966}"/>
          </ac:picMkLst>
        </pc:picChg>
        <pc:picChg chg="add mod">
          <ac:chgData name="Davide Scaraggi" userId="858cf38ed3a2a677" providerId="LiveId" clId="{2054DEF9-CFF5-4415-A037-4DB870164016}" dt="2019-01-11T20:49:55.318" v="366" actId="1076"/>
          <ac:picMkLst>
            <pc:docMk/>
            <pc:sldMk cId="130815728" sldId="267"/>
            <ac:picMk id="15" creationId="{99CDAF3A-DD47-4582-BF5A-20F2180F1B7C}"/>
          </ac:picMkLst>
        </pc:picChg>
        <pc:picChg chg="add mod">
          <ac:chgData name="Davide Scaraggi" userId="858cf38ed3a2a677" providerId="LiveId" clId="{2054DEF9-CFF5-4415-A037-4DB870164016}" dt="2019-01-11T20:46:04.322" v="348" actId="1076"/>
          <ac:picMkLst>
            <pc:docMk/>
            <pc:sldMk cId="130815728" sldId="267"/>
            <ac:picMk id="16" creationId="{D16BBE79-FC7A-4E36-853E-68202F5E77A7}"/>
          </ac:picMkLst>
        </pc:picChg>
        <pc:picChg chg="add mod">
          <ac:chgData name="Davide Scaraggi" userId="858cf38ed3a2a677" providerId="LiveId" clId="{2054DEF9-CFF5-4415-A037-4DB870164016}" dt="2019-01-11T20:55:46.065" v="382" actId="1076"/>
          <ac:picMkLst>
            <pc:docMk/>
            <pc:sldMk cId="130815728" sldId="267"/>
            <ac:picMk id="20" creationId="{307E416B-99DC-4568-A378-2DF518D863E0}"/>
          </ac:picMkLst>
        </pc:picChg>
      </pc:sldChg>
      <pc:sldChg chg="addSp modSp">
        <pc:chgData name="Davide Scaraggi" userId="858cf38ed3a2a677" providerId="LiveId" clId="{2054DEF9-CFF5-4415-A037-4DB870164016}" dt="2019-01-12T11:46:07.786" v="1301" actId="1076"/>
        <pc:sldMkLst>
          <pc:docMk/>
          <pc:sldMk cId="854595031" sldId="268"/>
        </pc:sldMkLst>
        <pc:spChg chg="mod">
          <ac:chgData name="Davide Scaraggi" userId="858cf38ed3a2a677" providerId="LiveId" clId="{2054DEF9-CFF5-4415-A037-4DB870164016}" dt="2019-01-12T08:38:23.862" v="519" actId="1076"/>
          <ac:spMkLst>
            <pc:docMk/>
            <pc:sldMk cId="854595031" sldId="268"/>
            <ac:spMk id="2" creationId="{98C3AD5C-B49B-4435-A261-7D9FCC3893F2}"/>
          </ac:spMkLst>
        </pc:spChg>
        <pc:spChg chg="mod">
          <ac:chgData name="Davide Scaraggi" userId="858cf38ed3a2a677" providerId="LiveId" clId="{2054DEF9-CFF5-4415-A037-4DB870164016}" dt="2019-01-12T08:22:56.050" v="435" actId="1076"/>
          <ac:spMkLst>
            <pc:docMk/>
            <pc:sldMk cId="854595031" sldId="268"/>
            <ac:spMk id="3" creationId="{99F6EB2D-7603-4B1F-A752-FEF62D4EB449}"/>
          </ac:spMkLst>
        </pc:spChg>
        <pc:spChg chg="add mod">
          <ac:chgData name="Davide Scaraggi" userId="858cf38ed3a2a677" providerId="LiveId" clId="{2054DEF9-CFF5-4415-A037-4DB870164016}" dt="2019-01-12T08:23:22.031" v="440" actId="115"/>
          <ac:spMkLst>
            <pc:docMk/>
            <pc:sldMk cId="854595031" sldId="268"/>
            <ac:spMk id="4" creationId="{B07194EF-8EA8-432E-ADD9-88E70C6273B1}"/>
          </ac:spMkLst>
        </pc:spChg>
        <pc:picChg chg="add">
          <ac:chgData name="Davide Scaraggi" userId="858cf38ed3a2a677" providerId="LiveId" clId="{2054DEF9-CFF5-4415-A037-4DB870164016}" dt="2019-01-11T20:37:35.302" v="316" actId="1076"/>
          <ac:picMkLst>
            <pc:docMk/>
            <pc:sldMk cId="854595031" sldId="268"/>
            <ac:picMk id="4" creationId="{5AE59433-75FB-41EE-87A8-34491918727E}"/>
          </ac:picMkLst>
        </pc:picChg>
        <pc:picChg chg="add mod">
          <ac:chgData name="Davide Scaraggi" userId="858cf38ed3a2a677" providerId="LiveId" clId="{2054DEF9-CFF5-4415-A037-4DB870164016}" dt="2019-01-12T11:46:03.324" v="1300" actId="1076"/>
          <ac:picMkLst>
            <pc:docMk/>
            <pc:sldMk cId="854595031" sldId="268"/>
            <ac:picMk id="5" creationId="{22FD22DA-AC35-40B8-A34C-9D5712D47692}"/>
          </ac:picMkLst>
        </pc:picChg>
        <pc:picChg chg="add mod">
          <ac:chgData name="Davide Scaraggi" userId="858cf38ed3a2a677" providerId="LiveId" clId="{2054DEF9-CFF5-4415-A037-4DB870164016}" dt="2019-01-12T11:46:07.786" v="1301" actId="1076"/>
          <ac:picMkLst>
            <pc:docMk/>
            <pc:sldMk cId="854595031" sldId="268"/>
            <ac:picMk id="6" creationId="{3640694A-34E1-4584-B0AD-8E7FD2180F89}"/>
          </ac:picMkLst>
        </pc:picChg>
      </pc:sldChg>
      <pc:sldChg chg="modSp">
        <pc:chgData name="Davide Scaraggi" userId="858cf38ed3a2a677" providerId="LiveId" clId="{2054DEF9-CFF5-4415-A037-4DB870164016}" dt="2019-01-13T09:50:43.297" v="1321" actId="20577"/>
        <pc:sldMkLst>
          <pc:docMk/>
          <pc:sldMk cId="2885583790" sldId="269"/>
        </pc:sldMkLst>
        <pc:spChg chg="mod">
          <ac:chgData name="Davide Scaraggi" userId="858cf38ed3a2a677" providerId="LiveId" clId="{2054DEF9-CFF5-4415-A037-4DB870164016}" dt="2019-01-13T09:50:43.297" v="1321" actId="20577"/>
          <ac:spMkLst>
            <pc:docMk/>
            <pc:sldMk cId="2885583790" sldId="269"/>
            <ac:spMk id="3" creationId="{DAA5B55B-4A1A-42E3-8DA0-5DBB1053EBD7}"/>
          </ac:spMkLst>
        </pc:spChg>
      </pc:sldChg>
      <pc:sldChg chg="addSp delSp modSp">
        <pc:chgData name="Davide Scaraggi" userId="858cf38ed3a2a677" providerId="LiveId" clId="{2054DEF9-CFF5-4415-A037-4DB870164016}" dt="2019-01-12T11:45:44.856" v="1299" actId="1076"/>
        <pc:sldMkLst>
          <pc:docMk/>
          <pc:sldMk cId="85250282" sldId="270"/>
        </pc:sldMkLst>
        <pc:spChg chg="mod">
          <ac:chgData name="Davide Scaraggi" userId="858cf38ed3a2a677" providerId="LiveId" clId="{2054DEF9-CFF5-4415-A037-4DB870164016}" dt="2019-01-12T08:38:23.862" v="519" actId="1076"/>
          <ac:spMkLst>
            <pc:docMk/>
            <pc:sldMk cId="85250282" sldId="270"/>
            <ac:spMk id="2" creationId="{16AD37E5-1279-495A-81ED-5DEFABF0BD01}"/>
          </ac:spMkLst>
        </pc:spChg>
        <pc:spChg chg="del">
          <ac:chgData name="Davide Scaraggi" userId="858cf38ed3a2a677" providerId="LiveId" clId="{2054DEF9-CFF5-4415-A037-4DB870164016}" dt="2019-01-12T08:16:48.343" v="384" actId="1076"/>
          <ac:spMkLst>
            <pc:docMk/>
            <pc:sldMk cId="85250282" sldId="270"/>
            <ac:spMk id="3" creationId="{F53E73EC-B918-4999-AC7E-C38B086640FA}"/>
          </ac:spMkLst>
        </pc:spChg>
        <pc:spChg chg="add del mod">
          <ac:chgData name="Davide Scaraggi" userId="858cf38ed3a2a677" providerId="LiveId" clId="{2054DEF9-CFF5-4415-A037-4DB870164016}" dt="2019-01-12T11:45:44.856" v="1299" actId="1076"/>
          <ac:spMkLst>
            <pc:docMk/>
            <pc:sldMk cId="85250282" sldId="270"/>
            <ac:spMk id="9" creationId="{F13727B1-151E-4AB3-9954-464ECE010D27}"/>
          </ac:spMkLst>
        </pc:spChg>
        <pc:picChg chg="add mod">
          <ac:chgData name="Davide Scaraggi" userId="858cf38ed3a2a677" providerId="LiveId" clId="{2054DEF9-CFF5-4415-A037-4DB870164016}" dt="2019-01-12T11:44:45.324" v="1289" actId="1076"/>
          <ac:picMkLst>
            <pc:docMk/>
            <pc:sldMk cId="85250282" sldId="270"/>
            <ac:picMk id="4" creationId="{A1E5CEF9-0DE0-407B-B4B9-A30C695563AA}"/>
          </ac:picMkLst>
        </pc:picChg>
        <pc:picChg chg="add del mod modCrop">
          <ac:chgData name="Davide Scaraggi" userId="858cf38ed3a2a677" providerId="LiveId" clId="{2054DEF9-CFF5-4415-A037-4DB870164016}" dt="2019-01-12T11:45:07.869" v="1292" actId="478"/>
          <ac:picMkLst>
            <pc:docMk/>
            <pc:sldMk cId="85250282" sldId="270"/>
            <ac:picMk id="6" creationId="{5AF2D2F4-D74C-492F-98B8-0DF0044DC77B}"/>
          </ac:picMkLst>
        </pc:picChg>
        <pc:picChg chg="add mod">
          <ac:chgData name="Davide Scaraggi" userId="858cf38ed3a2a677" providerId="LiveId" clId="{2054DEF9-CFF5-4415-A037-4DB870164016}" dt="2019-01-12T11:45:40.513" v="1296" actId="1076"/>
          <ac:picMkLst>
            <pc:docMk/>
            <pc:sldMk cId="85250282" sldId="270"/>
            <ac:picMk id="8" creationId="{28F93D7B-CA8C-47DB-8706-8558AB3DE26B}"/>
          </ac:picMkLst>
        </pc:picChg>
      </pc:sldChg>
      <pc:sldChg chg="addSp delSp modSp">
        <pc:chgData name="Davide Scaraggi" userId="858cf38ed3a2a677" providerId="LiveId" clId="{2054DEF9-CFF5-4415-A037-4DB870164016}" dt="2019-01-12T11:41:31.188" v="1282" actId="1076"/>
        <pc:sldMkLst>
          <pc:docMk/>
          <pc:sldMk cId="3992593597" sldId="271"/>
        </pc:sldMkLst>
        <pc:spChg chg="mod">
          <ac:chgData name="Davide Scaraggi" userId="858cf38ed3a2a677" providerId="LiveId" clId="{2054DEF9-CFF5-4415-A037-4DB870164016}" dt="2019-01-12T08:38:23.862" v="519" actId="1076"/>
          <ac:spMkLst>
            <pc:docMk/>
            <pc:sldMk cId="3992593597" sldId="271"/>
            <ac:spMk id="2" creationId="{48F94D98-5AA3-453F-89B9-E60198A655B9}"/>
          </ac:spMkLst>
        </pc:spChg>
        <pc:spChg chg="del">
          <ac:chgData name="Davide Scaraggi" userId="858cf38ed3a2a677" providerId="LiveId" clId="{2054DEF9-CFF5-4415-A037-4DB870164016}" dt="2019-01-12T08:17:22.397" v="386" actId="1076"/>
          <ac:spMkLst>
            <pc:docMk/>
            <pc:sldMk cId="3992593597" sldId="271"/>
            <ac:spMk id="3" creationId="{161A7212-567B-4FB1-BBBA-15EE56B07479}"/>
          </ac:spMkLst>
        </pc:spChg>
        <pc:spChg chg="add del mod">
          <ac:chgData name="Davide Scaraggi" userId="858cf38ed3a2a677" providerId="LiveId" clId="{2054DEF9-CFF5-4415-A037-4DB870164016}" dt="2019-01-12T08:17:45.249" v="392" actId="1076"/>
          <ac:spMkLst>
            <pc:docMk/>
            <pc:sldMk cId="3992593597" sldId="271"/>
            <ac:spMk id="5" creationId="{97B9F85D-1196-4AA5-A26C-E5B69BB1B7E7}"/>
          </ac:spMkLst>
        </pc:spChg>
        <pc:spChg chg="add mod">
          <ac:chgData name="Davide Scaraggi" userId="858cf38ed3a2a677" providerId="LiveId" clId="{2054DEF9-CFF5-4415-A037-4DB870164016}" dt="2019-01-12T11:38:26.237" v="1257" actId="6549"/>
          <ac:spMkLst>
            <pc:docMk/>
            <pc:sldMk cId="3992593597" sldId="271"/>
            <ac:spMk id="6" creationId="{D4DFB1AB-A058-4633-B3EF-A662104668C9}"/>
          </ac:spMkLst>
        </pc:spChg>
        <pc:spChg chg="add mod">
          <ac:chgData name="Davide Scaraggi" userId="858cf38ed3a2a677" providerId="LiveId" clId="{2054DEF9-CFF5-4415-A037-4DB870164016}" dt="2019-01-12T11:41:25.238" v="1280" actId="1076"/>
          <ac:spMkLst>
            <pc:docMk/>
            <pc:sldMk cId="3992593597" sldId="271"/>
            <ac:spMk id="7" creationId="{2FB717EF-3EE5-413D-AE28-54FCD0CDB66C}"/>
          </ac:spMkLst>
        </pc:spChg>
        <pc:spChg chg="add del mod">
          <ac:chgData name="Davide Scaraggi" userId="858cf38ed3a2a677" providerId="LiveId" clId="{2054DEF9-CFF5-4415-A037-4DB870164016}" dt="2019-01-12T11:39:20.920" v="1266" actId="1076"/>
          <ac:spMkLst>
            <pc:docMk/>
            <pc:sldMk cId="3992593597" sldId="271"/>
            <ac:spMk id="10" creationId="{B80DB4CA-53AB-4687-A850-F2E0C88899F3}"/>
          </ac:spMkLst>
        </pc:spChg>
        <pc:spChg chg="add del mod">
          <ac:chgData name="Davide Scaraggi" userId="858cf38ed3a2a677" providerId="LiveId" clId="{2054DEF9-CFF5-4415-A037-4DB870164016}" dt="2019-01-12T11:39:44.856" v="1269" actId="11529"/>
          <ac:spMkLst>
            <pc:docMk/>
            <pc:sldMk cId="3992593597" sldId="271"/>
            <ac:spMk id="11" creationId="{43FD4FA6-00CD-48CE-8CEE-CCF8E8EBA04E}"/>
          </ac:spMkLst>
        </pc:spChg>
        <pc:spChg chg="add mod">
          <ac:chgData name="Davide Scaraggi" userId="858cf38ed3a2a677" providerId="LiveId" clId="{2054DEF9-CFF5-4415-A037-4DB870164016}" dt="2019-01-12T11:40:20.507" v="1272" actId="208"/>
          <ac:spMkLst>
            <pc:docMk/>
            <pc:sldMk cId="3992593597" sldId="271"/>
            <ac:spMk id="12" creationId="{2B89E6EF-49F5-4D54-A15E-66E496078493}"/>
          </ac:spMkLst>
        </pc:spChg>
        <pc:picChg chg="add del mod modCrop">
          <ac:chgData name="Davide Scaraggi" userId="858cf38ed3a2a677" providerId="LiveId" clId="{2054DEF9-CFF5-4415-A037-4DB870164016}" dt="2019-01-12T08:25:16.070" v="442" actId="14100"/>
          <ac:picMkLst>
            <pc:docMk/>
            <pc:sldMk cId="3992593597" sldId="271"/>
            <ac:picMk id="4" creationId="{ADA635C3-B3AF-45E6-8A99-67E4FFC7D0D9}"/>
          </ac:picMkLst>
        </pc:picChg>
        <pc:picChg chg="add mod">
          <ac:chgData name="Davide Scaraggi" userId="858cf38ed3a2a677" providerId="LiveId" clId="{2054DEF9-CFF5-4415-A037-4DB870164016}" dt="2019-01-12T11:41:31.188" v="1282" actId="1076"/>
          <ac:picMkLst>
            <pc:docMk/>
            <pc:sldMk cId="3992593597" sldId="271"/>
            <ac:picMk id="9" creationId="{D2894E7C-E3F1-405A-BCDA-FC8FC1CE4D7F}"/>
          </ac:picMkLst>
        </pc:picChg>
        <pc:cxnChg chg="add mod">
          <ac:chgData name="Davide Scaraggi" userId="858cf38ed3a2a677" providerId="LiveId" clId="{2054DEF9-CFF5-4415-A037-4DB870164016}" dt="2019-01-12T11:41:29.828" v="1281" actId="14100"/>
          <ac:cxnSpMkLst>
            <pc:docMk/>
            <pc:sldMk cId="3992593597" sldId="271"/>
            <ac:cxnSpMk id="14" creationId="{E0FA8F97-2C46-4FE3-A6CF-16B19D7AC013}"/>
          </ac:cxnSpMkLst>
        </pc:cxnChg>
      </pc:sldChg>
      <pc:sldChg chg="addSp delSp modSp">
        <pc:chgData name="Davide Scaraggi" userId="858cf38ed3a2a677" providerId="LiveId" clId="{2054DEF9-CFF5-4415-A037-4DB870164016}" dt="2019-01-12T11:12:48.516" v="1192" actId="20577"/>
        <pc:sldMkLst>
          <pc:docMk/>
          <pc:sldMk cId="2912918507" sldId="272"/>
        </pc:sldMkLst>
        <pc:spChg chg="del">
          <ac:chgData name="Davide Scaraggi" userId="858cf38ed3a2a677" providerId="LiveId" clId="{2054DEF9-CFF5-4415-A037-4DB870164016}" dt="2019-01-11T20:44:43.328" v="330" actId="1076"/>
          <ac:spMkLst>
            <pc:docMk/>
            <pc:sldMk cId="2912918507" sldId="272"/>
            <ac:spMk id="3" creationId="{9C21DDB9-4B51-482F-9801-1ABA007121B8}"/>
          </ac:spMkLst>
        </pc:spChg>
        <pc:spChg chg="add mod">
          <ac:chgData name="Davide Scaraggi" userId="858cf38ed3a2a677" providerId="LiveId" clId="{2054DEF9-CFF5-4415-A037-4DB870164016}" dt="2019-01-12T11:12:48.516" v="1192" actId="20577"/>
          <ac:spMkLst>
            <pc:docMk/>
            <pc:sldMk cId="2912918507" sldId="272"/>
            <ac:spMk id="5" creationId="{6AA9163F-0667-4C72-8BF1-74E1C375208F}"/>
          </ac:spMkLst>
        </pc:spChg>
        <pc:picChg chg="add del mod">
          <ac:chgData name="Davide Scaraggi" userId="858cf38ed3a2a677" providerId="LiveId" clId="{2054DEF9-CFF5-4415-A037-4DB870164016}" dt="2019-01-11T20:44:51.178" v="332" actId="1076"/>
          <ac:picMkLst>
            <pc:docMk/>
            <pc:sldMk cId="2912918507" sldId="272"/>
            <ac:picMk id="4" creationId="{955D52F9-2C4C-4909-9307-C8966F757357}"/>
          </ac:picMkLst>
        </pc:picChg>
      </pc:sldChg>
    </pc:docChg>
  </pc:docChgLst>
  <pc:docChgLst>
    <pc:chgData name="Davide Scaraggi" userId="858cf38ed3a2a677" providerId="LiveId" clId="{36F40293-A784-4650-AD65-C238CA06C10A}"/>
    <pc:docChg chg="custSel modSld">
      <pc:chgData name="Davide Scaraggi" userId="858cf38ed3a2a677" providerId="LiveId" clId="{36F40293-A784-4650-AD65-C238CA06C10A}" dt="2019-01-20T08:24:27.901" v="5" actId="20577"/>
      <pc:docMkLst>
        <pc:docMk/>
      </pc:docMkLst>
      <pc:sldChg chg="modSp">
        <pc:chgData name="Davide Scaraggi" userId="858cf38ed3a2a677" providerId="LiveId" clId="{36F40293-A784-4650-AD65-C238CA06C10A}" dt="2019-01-20T08:08:30.183" v="0" actId="20577"/>
        <pc:sldMkLst>
          <pc:docMk/>
          <pc:sldMk cId="2458576704" sldId="263"/>
        </pc:sldMkLst>
        <pc:spChg chg="mod">
          <ac:chgData name="Davide Scaraggi" userId="858cf38ed3a2a677" providerId="LiveId" clId="{36F40293-A784-4650-AD65-C238CA06C10A}" dt="2019-01-20T08:08:30.183" v="0" actId="20577"/>
          <ac:spMkLst>
            <pc:docMk/>
            <pc:sldMk cId="2458576704" sldId="263"/>
            <ac:spMk id="3" creationId="{1D10E495-E3E8-4277-BEED-D99610DDDF6D}"/>
          </ac:spMkLst>
        </pc:spChg>
      </pc:sldChg>
      <pc:sldChg chg="modSp">
        <pc:chgData name="Davide Scaraggi" userId="858cf38ed3a2a677" providerId="LiveId" clId="{36F40293-A784-4650-AD65-C238CA06C10A}" dt="2019-01-20T08:09:21.539" v="1" actId="20577"/>
        <pc:sldMkLst>
          <pc:docMk/>
          <pc:sldMk cId="956697058" sldId="264"/>
        </pc:sldMkLst>
        <pc:spChg chg="mod">
          <ac:chgData name="Davide Scaraggi" userId="858cf38ed3a2a677" providerId="LiveId" clId="{36F40293-A784-4650-AD65-C238CA06C10A}" dt="2019-01-20T08:09:21.539" v="1" actId="20577"/>
          <ac:spMkLst>
            <pc:docMk/>
            <pc:sldMk cId="956697058" sldId="264"/>
            <ac:spMk id="3" creationId="{13F95D6B-E4CF-42C1-A899-225932446CAA}"/>
          </ac:spMkLst>
        </pc:spChg>
      </pc:sldChg>
      <pc:sldChg chg="delSp modSp">
        <pc:chgData name="Davide Scaraggi" userId="858cf38ed3a2a677" providerId="LiveId" clId="{36F40293-A784-4650-AD65-C238CA06C10A}" dt="2019-01-20T08:13:30.750" v="4" actId="478"/>
        <pc:sldMkLst>
          <pc:docMk/>
          <pc:sldMk cId="956829610" sldId="266"/>
        </pc:sldMkLst>
        <pc:spChg chg="del mod">
          <ac:chgData name="Davide Scaraggi" userId="858cf38ed3a2a677" providerId="LiveId" clId="{36F40293-A784-4650-AD65-C238CA06C10A}" dt="2019-01-20T08:13:30.750" v="4" actId="478"/>
          <ac:spMkLst>
            <pc:docMk/>
            <pc:sldMk cId="956829610" sldId="266"/>
            <ac:spMk id="10" creationId="{31FA4FD6-EB9C-4019-95E5-973EFFD1E4EB}"/>
          </ac:spMkLst>
        </pc:spChg>
      </pc:sldChg>
      <pc:sldChg chg="modSp">
        <pc:chgData name="Davide Scaraggi" userId="858cf38ed3a2a677" providerId="LiveId" clId="{36F40293-A784-4650-AD65-C238CA06C10A}" dt="2019-01-20T08:24:27.901" v="5" actId="20577"/>
        <pc:sldMkLst>
          <pc:docMk/>
          <pc:sldMk cId="2912918507" sldId="272"/>
        </pc:sldMkLst>
        <pc:spChg chg="mod">
          <ac:chgData name="Davide Scaraggi" userId="858cf38ed3a2a677" providerId="LiveId" clId="{36F40293-A784-4650-AD65-C238CA06C10A}" dt="2019-01-20T08:24:27.901" v="5" actId="20577"/>
          <ac:spMkLst>
            <pc:docMk/>
            <pc:sldMk cId="2912918507" sldId="272"/>
            <ac:spMk id="5" creationId="{6AA9163F-0667-4C72-8BF1-74E1C375208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353CFA-F4BA-415D-BDBC-0089DF6B8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9DA8718-9653-42CC-B71C-150DCE655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7BE11F-2FC2-44E3-A40E-75197C87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603B-5A1C-4B25-A252-2069469D5F9F}" type="datetimeFigureOut">
              <a:rPr lang="it-IT" smtClean="0"/>
              <a:t>20/01/2019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23CEB9-7F61-4004-A4AB-DD910EB4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E571B96-CE29-4C26-A75C-5C47DD0C3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FDB1-99C1-463E-825B-CEE9E6EE42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0562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52D773-B9C7-4EDD-B000-11059090B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C20CD3B-B32F-45FC-96B1-14EFBE2E7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92E0BA8-FC4E-4EE3-AB35-603840210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603B-5A1C-4B25-A252-2069469D5F9F}" type="datetimeFigureOut">
              <a:rPr lang="it-IT" smtClean="0"/>
              <a:t>20/01/2019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7E6FFB-77A1-418A-9197-9064EBE70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C34DA38-B71E-4ECE-9CBB-2AE3E78C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FDB1-99C1-463E-825B-CEE9E6EE42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469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1BC74A2-792B-432D-AEF8-5DECE2CD39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00FF508-EC00-4A5B-8554-B37DF563C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5E9954-A459-4813-B118-A835DC99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603B-5A1C-4B25-A252-2069469D5F9F}" type="datetimeFigureOut">
              <a:rPr lang="it-IT" smtClean="0"/>
              <a:t>20/01/2019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E64D41-114F-4F12-B323-0C11B9F8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5FF23D-B8BA-49EE-8B84-2BEA707A3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FDB1-99C1-463E-825B-CEE9E6EE42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111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C220CB-012B-4E6E-B085-285A1B9EB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C8B4E3-4F95-4229-893C-EE37FFAC9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9FC1B98-4B11-4DC0-B6A3-9575DF69A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603B-5A1C-4B25-A252-2069469D5F9F}" type="datetimeFigureOut">
              <a:rPr lang="it-IT" smtClean="0"/>
              <a:t>20/01/2019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F67860-E4E9-4AC3-9381-5764FC9F8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F5A09A-342B-4226-9416-15824C0D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FDB1-99C1-463E-825B-CEE9E6EE42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151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EBDF77-E2CC-4FB8-A16E-D49590962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91CF883-2DC8-43FA-A5F9-9773F2789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93B614E-8773-4C79-88B9-EBA6DF0C8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603B-5A1C-4B25-A252-2069469D5F9F}" type="datetimeFigureOut">
              <a:rPr lang="it-IT" smtClean="0"/>
              <a:t>20/01/2019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81546EF-75B9-491B-BC50-8E57292BD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407F69-2200-47C5-B823-863308A81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FDB1-99C1-463E-825B-CEE9E6EE42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5137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315D2D-1C79-4AFC-8167-B7F7B81CB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C91A31-0D93-4632-96A0-93C314B39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34E1237-1B5F-43B2-A36D-36353A2D8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FD07FA1-D005-47BA-8EF6-55B5F7BED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603B-5A1C-4B25-A252-2069469D5F9F}" type="datetimeFigureOut">
              <a:rPr lang="it-IT" smtClean="0"/>
              <a:t>20/01/2019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70F3AAE-0574-4433-85FD-6ED368461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EEA7308-7C64-414E-A1D9-F1856B066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FDB1-99C1-463E-825B-CEE9E6EE42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660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741029-BD13-4A17-A911-9A06F6D3B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7ACF128-9B8D-4409-9187-DF314E566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CEC8EA2-B209-4580-9E10-15FF31EB7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1043D90-2803-466E-B0C8-FCEF760E8E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EA487E9-BAB5-4415-91B1-C6B20B160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54293E3-4DA6-4EF5-A3A5-EBD5B2C1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603B-5A1C-4B25-A252-2069469D5F9F}" type="datetimeFigureOut">
              <a:rPr lang="it-IT" smtClean="0"/>
              <a:t>20/01/2019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B74D6B7-9E61-477C-B6F7-9D75CE8E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39D997A-E0E3-4ACC-AA64-C5DC2A002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FDB1-99C1-463E-825B-CEE9E6EE42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699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902FE8-0A8F-47FB-A26B-C631B406B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6849CD3-D44C-4A55-91F8-C4EA86DC7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603B-5A1C-4B25-A252-2069469D5F9F}" type="datetimeFigureOut">
              <a:rPr lang="it-IT" smtClean="0"/>
              <a:t>20/01/2019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26B8B1D-BA21-4763-BE87-CF50F0DB5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D5469F8-0743-4904-B778-A04E211FF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FDB1-99C1-463E-825B-CEE9E6EE42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075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3EFAB22-FC63-43D0-923F-EA926FDD1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603B-5A1C-4B25-A252-2069469D5F9F}" type="datetimeFigureOut">
              <a:rPr lang="it-IT" smtClean="0"/>
              <a:t>20/01/2019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0F85022-E5C0-4E94-9E3A-4671FF598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9F0248F-FF9D-4B33-98D1-4A0C5CE0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FDB1-99C1-463E-825B-CEE9E6EE42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5265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7D225B-A673-4D69-B8C0-2BBEBE133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991E72-0E8A-4456-8F08-1EEFB22C4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440F73B-8CC3-47F8-A2F7-231993270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B379AFC-9EDC-42A6-BAAC-B51A3E6F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603B-5A1C-4B25-A252-2069469D5F9F}" type="datetimeFigureOut">
              <a:rPr lang="it-IT" smtClean="0"/>
              <a:t>20/01/2019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C80693-ED85-4602-BC0E-064ADA9D4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4AA0E4F-695B-420D-A357-01FEA233A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FDB1-99C1-463E-825B-CEE9E6EE42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648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3B7274-2A0A-4109-ACA5-112A3EDA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62E4BE2-57EA-43C6-9F49-BE94AB2E6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C2C6DFC-E6F9-47CB-A3BF-747DDAC7E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D39423B-3616-4C55-A863-2D8BAE99A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603B-5A1C-4B25-A252-2069469D5F9F}" type="datetimeFigureOut">
              <a:rPr lang="it-IT" smtClean="0"/>
              <a:t>20/01/2019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B27609A-C2ED-47A9-A9C8-18C1B018B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D5B320-0488-481B-AC1D-BC05077C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FDB1-99C1-463E-825B-CEE9E6EE42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704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1F1C8E7-EA88-449E-AC63-45C77AE5F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DD1EF7E-4BA8-4494-BFDB-147EACCEF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12CE1C-DB7B-4BEF-8029-A60BE246F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D603B-5A1C-4B25-A252-2069469D5F9F}" type="datetimeFigureOut">
              <a:rPr lang="it-IT" smtClean="0"/>
              <a:t>20/01/2019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B9A78C5-0690-4D92-A762-4385660F8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82C47F8-A496-4AA6-B9A9-BC276A1E5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7FDB1-99C1-463E-825B-CEE9E6EE42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0765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Fichier:Spotify_variante_(logo).png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it.wikipedia.org/wiki/Spotify" TargetMode="External"/><Relationship Id="rId7" Type="http://schemas.openxmlformats.org/officeDocument/2006/relationships/hyperlink" Target="http://www.flaticon.com/free-icon/dislike_196587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://www.iconarchive.com/show/flat-finance-icons-by-graphicloads/like-icon.html" TargetMode="External"/><Relationship Id="rId10" Type="http://schemas.openxmlformats.org/officeDocument/2006/relationships/hyperlink" Target="https://commons.wikimedia.org/wiki/File:Python-logo-notext.svg" TargetMode="External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ul78.deviantart.com/art/Man-Typing-510504618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umentation.ac-besancon.fr/environnement-personnel-dapprentissage-comment-japprends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graph.com/stock-illustration/headphone.html" TargetMode="External"/><Relationship Id="rId7" Type="http://schemas.openxmlformats.org/officeDocument/2006/relationships/hyperlink" Target="http://adage.com/article/digital/spotify-expands-ad-formats-sponsored-playlists/304174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hyperlink" Target="https://it.wikipedia.org/wiki/Spotify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wiftsystems.com/cloud-services/swift-purify-anti-spam-software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larabridge.com/sentiment-analysis/" TargetMode="Externa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213775/tree-coloured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75304/forest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dewilde.github.io/blog/blogger/2012/10/26/classification-of-hand-written-digits-3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006D96-DDCF-4FAC-800F-11C6530161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Progetto di Intelligenza Computazione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D9D582B-8AA2-4C4A-81E1-DFF9E2C97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71179"/>
          </a:xfrm>
        </p:spPr>
        <p:txBody>
          <a:bodyPr/>
          <a:lstStyle/>
          <a:p>
            <a:r>
              <a:rPr lang="it-IT" dirty="0"/>
              <a:t>Applicazione per la classificazione di canzoni estratte da playlist Spotify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2FD3382-93FE-4AF8-8000-33263A979441}"/>
              </a:ext>
            </a:extLst>
          </p:cNvPr>
          <p:cNvSpPr txBox="1"/>
          <p:nvPr/>
        </p:nvSpPr>
        <p:spPr>
          <a:xfrm>
            <a:off x="7620000" y="5261113"/>
            <a:ext cx="3935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Davide Scaraggi, matricola 661635</a:t>
            </a:r>
          </a:p>
          <a:p>
            <a:r>
              <a:rPr lang="it-IT" dirty="0"/>
              <a:t>Anno accademico 2017/2018</a:t>
            </a:r>
          </a:p>
        </p:txBody>
      </p:sp>
    </p:spTree>
    <p:extLst>
      <p:ext uri="{BB962C8B-B14F-4D97-AF65-F5344CB8AC3E}">
        <p14:creationId xmlns:p14="http://schemas.microsoft.com/office/powerpoint/2010/main" val="1630465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2216F9-593B-443C-952D-427CB3A46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Classificazione: Kmeans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8FE102-9AE5-4499-BD6B-ABADB2AA6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it-IT" sz="2000" dirty="0"/>
              <a:t>Algoritmo di </a:t>
            </a:r>
            <a:r>
              <a:rPr lang="it-IT" sz="2000" dirty="0" err="1"/>
              <a:t>clustering</a:t>
            </a:r>
            <a:r>
              <a:rPr lang="it-IT" sz="2000" dirty="0"/>
              <a:t> partizionale che permette di suddividere un insieme di oggetti in K gruppi sulla base dei loro attributi</a:t>
            </a:r>
          </a:p>
          <a:p>
            <a:r>
              <a:rPr lang="it-IT" sz="2000" dirty="0"/>
              <a:t>L'obiettivo che l'algoritmo si prepone è di minimizzare la varianza totale intra-cluster</a:t>
            </a:r>
          </a:p>
          <a:p>
            <a:r>
              <a:rPr lang="it-IT" sz="2000" dirty="0"/>
              <a:t>Ogni cluster viene identificato mediante un </a:t>
            </a:r>
            <a:r>
              <a:rPr lang="it-IT" sz="2000" dirty="0" err="1"/>
              <a:t>centroide</a:t>
            </a:r>
            <a:r>
              <a:rPr lang="it-IT" sz="2000" dirty="0"/>
              <a:t> o punto medio</a:t>
            </a:r>
          </a:p>
          <a:p>
            <a:r>
              <a:rPr lang="it-IT" sz="2000" dirty="0"/>
              <a:t>Segue una procedura iterativa.</a:t>
            </a:r>
          </a:p>
          <a:p>
            <a:r>
              <a:rPr lang="it-IT" sz="2000" dirty="0"/>
              <a:t>Crea K partizioni e assegna ad ogni partizione i punti d'ingresso o casualmente o usando alcune informazioni euristiche. </a:t>
            </a:r>
          </a:p>
          <a:p>
            <a:r>
              <a:rPr lang="it-IT" sz="2000" dirty="0"/>
              <a:t>Calcola il </a:t>
            </a:r>
            <a:r>
              <a:rPr lang="it-IT" sz="2000" dirty="0" err="1"/>
              <a:t>centroide</a:t>
            </a:r>
            <a:r>
              <a:rPr lang="it-IT" sz="2000" dirty="0"/>
              <a:t> di ogni gruppo.</a:t>
            </a:r>
          </a:p>
          <a:p>
            <a:r>
              <a:rPr lang="it-IT" sz="2000" dirty="0"/>
              <a:t>Costruisce una nuova partizione associando ogni punto d'ingresso al cluster il cui </a:t>
            </a:r>
            <a:r>
              <a:rPr lang="it-IT" sz="2000" dirty="0" err="1"/>
              <a:t>centroide</a:t>
            </a:r>
            <a:r>
              <a:rPr lang="it-IT" sz="2000" dirty="0"/>
              <a:t> è più vicino ad esso. </a:t>
            </a:r>
          </a:p>
          <a:p>
            <a:r>
              <a:rPr lang="it-IT" sz="2000" dirty="0"/>
              <a:t>Vengono ricalcolati i </a:t>
            </a:r>
            <a:r>
              <a:rPr lang="it-IT" sz="2000" dirty="0" err="1"/>
              <a:t>centroidi</a:t>
            </a:r>
            <a:r>
              <a:rPr lang="it-IT" sz="2000" dirty="0"/>
              <a:t> per i nuovi cluster e così via, finché l'algoritmo non converge.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73738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9CF64A-5847-4875-A8B5-A52E52973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Spotify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EE69225-8AD4-4176-BA43-B2835EF6E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Spotify è un servizio musicale che offre lo streaming on demand di una selezione di brani</a:t>
            </a:r>
          </a:p>
          <a:p>
            <a:r>
              <a:rPr lang="it-IT" sz="2000" dirty="0"/>
              <a:t>70 milioni di abbonati nel Gennaio 2018</a:t>
            </a:r>
          </a:p>
          <a:p>
            <a:r>
              <a:rPr lang="it-IT" sz="2000" dirty="0"/>
              <a:t>Gli utenti possono creare playlist e condividerle, e modificarle con la collaborazione di altri utenti. </a:t>
            </a:r>
          </a:p>
          <a:p>
            <a:r>
              <a:rPr lang="it-IT" sz="2000" dirty="0"/>
              <a:t>Offre anche la possibilità di estrarre le feature delle canzoni, offrendo degli appositi servizi. </a:t>
            </a:r>
          </a:p>
        </p:txBody>
      </p:sp>
      <p:pic>
        <p:nvPicPr>
          <p:cNvPr id="55" name="Immagine 54">
            <a:extLst>
              <a:ext uri="{FF2B5EF4-FFF2-40B4-BE49-F238E27FC236}">
                <a16:creationId xmlns:a16="http://schemas.microsoft.com/office/drawing/2014/main" id="{BF7B6306-3A39-476B-87B4-BC82177D7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649349" y="3858186"/>
            <a:ext cx="5346032" cy="184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29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B2055F-D5A3-41A0-9F1E-0A08DB6C6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Estrazione delle playlist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3CC6996-0FAE-49C3-A651-FD11A5135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14414" y="3435407"/>
            <a:ext cx="976952" cy="976952"/>
          </a:xfrm>
        </p:spPr>
      </p:pic>
      <p:pic>
        <p:nvPicPr>
          <p:cNvPr id="13" name="Immagine 12" descr="Immagine che contiene grafica vettoriale&#10;&#10;Descrizione generata con affidabilità molto elevata">
            <a:extLst>
              <a:ext uri="{FF2B5EF4-FFF2-40B4-BE49-F238E27FC236}">
                <a16:creationId xmlns:a16="http://schemas.microsoft.com/office/drawing/2014/main" id="{F3A755BC-06ED-4ACB-A481-77A5370299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003942" y="1812132"/>
            <a:ext cx="1155510" cy="115551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99CDAF3A-DD47-4582-BF5A-20F2180F1B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003942" y="4902530"/>
            <a:ext cx="1155510" cy="1155510"/>
          </a:xfrm>
          <a:prstGeom prst="rect">
            <a:avLst/>
          </a:prstGeom>
        </p:spPr>
      </p:pic>
      <p:pic>
        <p:nvPicPr>
          <p:cNvPr id="16" name="Segnaposto contenuto 3">
            <a:extLst>
              <a:ext uri="{FF2B5EF4-FFF2-40B4-BE49-F238E27FC236}">
                <a16:creationId xmlns:a16="http://schemas.microsoft.com/office/drawing/2014/main" id="{D16BBE79-FC7A-4E36-853E-68202F5E77A7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38" y="1706702"/>
            <a:ext cx="2946147" cy="4351338"/>
          </a:xfrm>
          <a:prstGeom prst="rect">
            <a:avLst/>
          </a:prstGeom>
        </p:spPr>
      </p:pic>
      <p:sp>
        <p:nvSpPr>
          <p:cNvPr id="17" name="Freccia angolare in su 16">
            <a:extLst>
              <a:ext uri="{FF2B5EF4-FFF2-40B4-BE49-F238E27FC236}">
                <a16:creationId xmlns:a16="http://schemas.microsoft.com/office/drawing/2014/main" id="{9D335FE6-0A7A-41B2-9D99-0A1A0F79CCF2}"/>
              </a:ext>
            </a:extLst>
          </p:cNvPr>
          <p:cNvSpPr/>
          <p:nvPr/>
        </p:nvSpPr>
        <p:spPr>
          <a:xfrm rot="5400000" flipH="1">
            <a:off x="6809095" y="1353946"/>
            <a:ext cx="914400" cy="2549858"/>
          </a:xfrm>
          <a:prstGeom prst="bentUp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Freccia angolare in su 17">
            <a:extLst>
              <a:ext uri="{FF2B5EF4-FFF2-40B4-BE49-F238E27FC236}">
                <a16:creationId xmlns:a16="http://schemas.microsoft.com/office/drawing/2014/main" id="{6418E424-57F2-48A6-8608-8F16EB881DB9}"/>
              </a:ext>
            </a:extLst>
          </p:cNvPr>
          <p:cNvSpPr/>
          <p:nvPr/>
        </p:nvSpPr>
        <p:spPr>
          <a:xfrm rot="16200000" flipH="1" flipV="1">
            <a:off x="6809095" y="3904843"/>
            <a:ext cx="914400" cy="2549858"/>
          </a:xfrm>
          <a:prstGeom prst="bentUp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307E416B-99DC-4568-A378-2DF518D863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096000" y="3429000"/>
            <a:ext cx="976952" cy="97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5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C3AD5C-B49B-4435-A261-7D9FCC389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Visualizzazione e selezione delle feature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F6EB2D-7603-4B1F-A752-FEF62D4EB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052" y="136752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it-IT" sz="2000" dirty="0"/>
              <a:t>Col fine di capire quali fossero le feature che potessero essere prese in considerazione, si è scelto di rappresentarle graficamente.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2FD22DA-AC35-40B8-A34C-9D5712D4769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49" y="1947295"/>
            <a:ext cx="5589451" cy="395623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640694A-34E1-4584-B0AD-8E7FD2180F8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53" y="1947294"/>
            <a:ext cx="5786651" cy="3956231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B07194EF-8EA8-432E-ADD9-88E70C6273B1}"/>
              </a:ext>
            </a:extLst>
          </p:cNvPr>
          <p:cNvSpPr/>
          <p:nvPr/>
        </p:nvSpPr>
        <p:spPr>
          <a:xfrm>
            <a:off x="856126" y="5718860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features = [</a:t>
            </a:r>
            <a:r>
              <a:rPr lang="en-GB" i="1" dirty="0"/>
              <a:t>"danceability"</a:t>
            </a:r>
            <a:r>
              <a:rPr lang="en-GB" dirty="0"/>
              <a:t>, </a:t>
            </a:r>
            <a:r>
              <a:rPr lang="en-GB" i="1" dirty="0"/>
              <a:t>"loudness"</a:t>
            </a:r>
            <a:r>
              <a:rPr lang="en-GB" dirty="0"/>
              <a:t>, </a:t>
            </a:r>
            <a:r>
              <a:rPr lang="en-GB" i="1" dirty="0"/>
              <a:t>"valence"</a:t>
            </a:r>
            <a:r>
              <a:rPr lang="en-GB" dirty="0"/>
              <a:t>, </a:t>
            </a:r>
            <a:r>
              <a:rPr lang="en-GB" i="1" dirty="0"/>
              <a:t>"energy"</a:t>
            </a:r>
            <a:r>
              <a:rPr lang="en-GB" dirty="0"/>
              <a:t>, </a:t>
            </a:r>
            <a:r>
              <a:rPr lang="en-GB" i="1" dirty="0"/>
              <a:t>"</a:t>
            </a:r>
            <a:r>
              <a:rPr lang="en-GB" i="1" dirty="0" err="1"/>
              <a:t>acousticness</a:t>
            </a:r>
            <a:r>
              <a:rPr lang="en-GB" i="1" dirty="0"/>
              <a:t>"</a:t>
            </a:r>
            <a:r>
              <a:rPr lang="en-GB" dirty="0"/>
              <a:t>,</a:t>
            </a:r>
            <a:r>
              <a:rPr lang="en-GB" i="1" dirty="0"/>
              <a:t>"</a:t>
            </a:r>
            <a:r>
              <a:rPr lang="en-GB" i="1" dirty="0" err="1"/>
              <a:t>speechiness</a:t>
            </a:r>
            <a:r>
              <a:rPr lang="en-GB" i="1" dirty="0"/>
              <a:t>"</a:t>
            </a:r>
            <a:r>
              <a:rPr lang="en-GB" dirty="0"/>
              <a:t>, </a:t>
            </a:r>
            <a:r>
              <a:rPr lang="en-GB" i="1" dirty="0"/>
              <a:t>"tempo"</a:t>
            </a:r>
            <a:r>
              <a:rPr lang="en-GB" dirty="0"/>
              <a:t>]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4595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58576-2CE2-4564-BFEB-10D38B8B6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Creazione test 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A5B55B-4A1A-42E3-8DA0-5DBB1053E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far lavorare il classificatore è necessario dividere i dati in training set e test set</a:t>
            </a:r>
          </a:p>
          <a:p>
            <a:r>
              <a:rPr lang="it-IT" dirty="0"/>
              <a:t>Funzione </a:t>
            </a:r>
            <a:r>
              <a:rPr lang="it-IT" dirty="0" err="1"/>
              <a:t>sklearn</a:t>
            </a:r>
            <a:r>
              <a:rPr lang="it-IT" dirty="0"/>
              <a:t> chiamata </a:t>
            </a:r>
            <a:r>
              <a:rPr lang="it-IT" dirty="0" err="1"/>
              <a:t>train_test_split</a:t>
            </a:r>
            <a:r>
              <a:rPr lang="it-IT" dirty="0"/>
              <a:t>. La funzione divide i dati basandosi su un parametro che le viene passato</a:t>
            </a:r>
          </a:p>
          <a:p>
            <a:r>
              <a:rPr lang="it-IT" dirty="0"/>
              <a:t>Si è scelto di creare un training set costituito dall’85% dei dati e un test set formato dal restante 15%</a:t>
            </a:r>
          </a:p>
        </p:txBody>
      </p:sp>
    </p:spTree>
    <p:extLst>
      <p:ext uri="{BB962C8B-B14F-4D97-AF65-F5344CB8AC3E}">
        <p14:creationId xmlns:p14="http://schemas.microsoft.com/office/powerpoint/2010/main" val="2885583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AD37E5-1279-495A-81ED-5DEFABF0B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Applicazione algoritmi e calcolo accuratezza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A1E5CEF9-0DE0-407B-B4B9-A30C695563A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457" y="1438206"/>
            <a:ext cx="3527904" cy="4935399"/>
          </a:xfrm>
          <a:prstGeom prst="rect">
            <a:avLst/>
          </a:prstGeom>
        </p:spPr>
      </p:pic>
      <p:pic>
        <p:nvPicPr>
          <p:cNvPr id="8" name="Immagine 7" descr="Immagine che contiene testo, bigliettodavisita&#10;&#10;Descrizione generata con affidabilità molto elevata">
            <a:extLst>
              <a:ext uri="{FF2B5EF4-FFF2-40B4-BE49-F238E27FC236}">
                <a16:creationId xmlns:a16="http://schemas.microsoft.com/office/drawing/2014/main" id="{28F93D7B-CA8C-47DB-8706-8558AB3DE2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970727" y="1572065"/>
            <a:ext cx="33337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0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F94D98-5AA3-453F-89B9-E60198A65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Caricamento playlist ed estrazione canzoni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ADA635C3-B3AF-45E6-8A99-67E4FFC7D0D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" t="642" r="-76" b="49803"/>
          <a:stretch/>
        </p:blipFill>
        <p:spPr>
          <a:xfrm>
            <a:off x="838200" y="1550504"/>
            <a:ext cx="6940826" cy="4359964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D4DFB1AB-A058-4633-B3EF-A66210466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1"/>
            <a:ext cx="0" cy="276999"/>
          </a:xfrm>
          <a:prstGeom prst="rect">
            <a:avLst/>
          </a:prstGeom>
          <a:solidFill>
            <a:srgbClr val="CDE8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88872" tIns="0" rIns="-88872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2FB717EF-3EE5-413D-AE28-54FCD0CDB66C}"/>
              </a:ext>
            </a:extLst>
          </p:cNvPr>
          <p:cNvSpPr/>
          <p:nvPr/>
        </p:nvSpPr>
        <p:spPr>
          <a:xfrm>
            <a:off x="7644588" y="3975051"/>
            <a:ext cx="4269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b="1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sklearn.svm.libsvm</a:t>
            </a:r>
            <a:r>
              <a:rPr lang="it-IT" altLang="it-IT" b="1" dirty="0" err="1">
                <a:solidFill>
                  <a:srgbClr val="1D1F22"/>
                </a:solidFill>
                <a:latin typeface="Helvetica" panose="020B0604020202020204" pitchFamily="34" charset="0"/>
              </a:rPr>
              <a:t>.predict_proba</a:t>
            </a:r>
            <a:endParaRPr lang="it-IT" altLang="it-IT" b="1" dirty="0">
              <a:solidFill>
                <a:srgbClr val="1D1F22"/>
              </a:solidFill>
              <a:latin typeface="Helvetica" panose="020B0604020202020204" pitchFamily="34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2894E7C-E3F1-405A-BCDA-FC8FC1CE4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188662" y="2773955"/>
            <a:ext cx="911852" cy="1007630"/>
          </a:xfrm>
          <a:prstGeom prst="rect">
            <a:avLst/>
          </a:prstGeom>
        </p:spPr>
      </p:pic>
      <p:sp>
        <p:nvSpPr>
          <p:cNvPr id="12" name="Ovale 11">
            <a:extLst>
              <a:ext uri="{FF2B5EF4-FFF2-40B4-BE49-F238E27FC236}">
                <a16:creationId xmlns:a16="http://schemas.microsoft.com/office/drawing/2014/main" id="{2B89E6EF-49F5-4D54-A15E-66E496078493}"/>
              </a:ext>
            </a:extLst>
          </p:cNvPr>
          <p:cNvSpPr/>
          <p:nvPr/>
        </p:nvSpPr>
        <p:spPr>
          <a:xfrm>
            <a:off x="4545496" y="2769258"/>
            <a:ext cx="1961321" cy="4775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E0FA8F97-2C46-4FE3-A6CF-16B19D7AC013}"/>
              </a:ext>
            </a:extLst>
          </p:cNvPr>
          <p:cNvCxnSpPr>
            <a:cxnSpLocks/>
            <a:stCxn id="12" idx="6"/>
            <a:endCxn id="7" idx="1"/>
          </p:cNvCxnSpPr>
          <p:nvPr/>
        </p:nvCxnSpPr>
        <p:spPr>
          <a:xfrm>
            <a:off x="6506817" y="3008021"/>
            <a:ext cx="1137771" cy="1151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593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2F91BE-7EB6-479F-920B-255D52219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 e sviluppi futuri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6AA9163F-0667-4C72-8BF1-74E1C3752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L’applicazione è in grado di </a:t>
            </a:r>
            <a:r>
              <a:rPr lang="it-IT" sz="2000"/>
              <a:t>svolgere il </a:t>
            </a:r>
            <a:r>
              <a:rPr lang="it-IT" sz="2000" dirty="0"/>
              <a:t>compito per cui è stata realizzata, è in grado di mostrare all’utente quali canzoni potrebbero piacergli in una data playlist, sulla base dei suoi gusti. </a:t>
            </a:r>
          </a:p>
          <a:p>
            <a:r>
              <a:rPr lang="it-IT" sz="2000" dirty="0"/>
              <a:t>Maggiore efficienza, minimizzando i tempi di attesa</a:t>
            </a:r>
          </a:p>
          <a:p>
            <a:r>
              <a:rPr lang="it-IT" sz="2000" dirty="0"/>
              <a:t>Migliorare la 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291291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F43426-20E2-4E71-92CD-10A14EF89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Obiettivo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6C3733-6B21-4B2D-962D-9E5561535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it-IT" sz="2400" dirty="0"/>
              <a:t>Classificare brani appartenenti ad una playlist Spotify per capire se possono essere di gradimento 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7" name="Immagine 6" descr="Immagine che contiene clipart&#10;&#10;Descrizione generata con affidabilità molto elevata">
            <a:extLst>
              <a:ext uri="{FF2B5EF4-FFF2-40B4-BE49-F238E27FC236}">
                <a16:creationId xmlns:a16="http://schemas.microsoft.com/office/drawing/2014/main" id="{2BB735C3-0549-46FD-AD6A-543808F2F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36907" y="3751213"/>
            <a:ext cx="1324185" cy="129302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0C440713-F6B5-4188-A97A-C3B739FBE6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306125" y="3751214"/>
            <a:ext cx="1293027" cy="1293027"/>
          </a:xfrm>
          <a:prstGeom prst="rect">
            <a:avLst/>
          </a:prstGeom>
        </p:spPr>
      </p:pic>
      <p:pic>
        <p:nvPicPr>
          <p:cNvPr id="22" name="Immagine 21" descr="Immagine che contiene telefono, cellulare, elettronico&#10;&#10;Descrizione generata con affidabilità elevata">
            <a:extLst>
              <a:ext uri="{FF2B5EF4-FFF2-40B4-BE49-F238E27FC236}">
                <a16:creationId xmlns:a16="http://schemas.microsoft.com/office/drawing/2014/main" id="{789FB405-6A5C-478F-858E-9414E927C1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535135" y="2483557"/>
            <a:ext cx="2065789" cy="382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3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47B4CB-A77F-4E86-AA9C-76D13821E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Classificazione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C30607-9DD8-4954-AA89-FB60DDB8E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it-IT" sz="2400" dirty="0"/>
              <a:t>Problemi binari</a:t>
            </a:r>
          </a:p>
          <a:p>
            <a:pPr marL="0" indent="0">
              <a:buNone/>
            </a:pPr>
            <a:r>
              <a:rPr lang="it-IT" sz="1800" dirty="0"/>
              <a:t>    spam </a:t>
            </a:r>
            <a:r>
              <a:rPr lang="it-IT" sz="1800" dirty="0" err="1"/>
              <a:t>filtering</a:t>
            </a:r>
            <a:r>
              <a:rPr lang="it-IT" sz="1800" dirty="0"/>
              <a:t>, diagnosi medica(sano/malato), sentiment </a:t>
            </a:r>
            <a:r>
              <a:rPr lang="it-IT" sz="1800" dirty="0" err="1"/>
              <a:t>analysis</a:t>
            </a:r>
            <a:r>
              <a:rPr lang="it-IT" sz="1800" dirty="0"/>
              <a:t> in documenti</a:t>
            </a:r>
          </a:p>
          <a:p>
            <a:endParaRPr lang="it-IT" sz="2400" dirty="0"/>
          </a:p>
          <a:p>
            <a:endParaRPr lang="it-IT" sz="2400" dirty="0"/>
          </a:p>
          <a:p>
            <a:endParaRPr lang="it-IT" sz="2400" dirty="0"/>
          </a:p>
          <a:p>
            <a:r>
              <a:rPr lang="it-IT" sz="2400" dirty="0"/>
              <a:t>Problemi </a:t>
            </a:r>
            <a:r>
              <a:rPr lang="it-IT" sz="2400" dirty="0" err="1"/>
              <a:t>multiclasse</a:t>
            </a:r>
            <a:endParaRPr lang="it-IT" sz="2400" dirty="0"/>
          </a:p>
          <a:p>
            <a:pPr marL="0" indent="0">
              <a:buNone/>
            </a:pPr>
            <a:r>
              <a:rPr lang="it-IT" dirty="0"/>
              <a:t>   </a:t>
            </a:r>
            <a:r>
              <a:rPr lang="it-IT" sz="1800" dirty="0" err="1"/>
              <a:t>document</a:t>
            </a:r>
            <a:r>
              <a:rPr lang="it-IT" sz="1800" dirty="0"/>
              <a:t> </a:t>
            </a:r>
            <a:r>
              <a:rPr lang="it-IT" sz="1800" dirty="0" err="1"/>
              <a:t>classification</a:t>
            </a:r>
            <a:r>
              <a:rPr lang="it-IT" sz="1800" dirty="0"/>
              <a:t>, </a:t>
            </a:r>
            <a:r>
              <a:rPr lang="it-IT" sz="1800" dirty="0" err="1"/>
              <a:t>object</a:t>
            </a:r>
            <a:r>
              <a:rPr lang="it-IT" sz="1800" dirty="0"/>
              <a:t> </a:t>
            </a:r>
            <a:r>
              <a:rPr lang="it-IT" sz="1800" dirty="0" err="1"/>
              <a:t>recognitition</a:t>
            </a:r>
            <a:r>
              <a:rPr lang="it-IT" sz="1800" dirty="0"/>
              <a:t> e </a:t>
            </a:r>
            <a:r>
              <a:rPr lang="it-IT" sz="1800" dirty="0" err="1"/>
              <a:t>immage</a:t>
            </a:r>
            <a:r>
              <a:rPr lang="it-IT" sz="1800" dirty="0"/>
              <a:t> </a:t>
            </a:r>
            <a:r>
              <a:rPr lang="it-IT" sz="1800" dirty="0" err="1"/>
              <a:t>annotation</a:t>
            </a:r>
            <a:endParaRPr lang="it-IT" sz="1800" dirty="0"/>
          </a:p>
        </p:txBody>
      </p:sp>
      <p:pic>
        <p:nvPicPr>
          <p:cNvPr id="5" name="Immagine 4" descr="Immagine che contiene testo&#10;&#10;Descrizione generata con affidabilità elevata">
            <a:extLst>
              <a:ext uri="{FF2B5EF4-FFF2-40B4-BE49-F238E27FC236}">
                <a16:creationId xmlns:a16="http://schemas.microsoft.com/office/drawing/2014/main" id="{009BEE5E-8579-4CBC-BFEB-9FF0D3DF3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693588">
            <a:off x="8887545" y="1306898"/>
            <a:ext cx="1624900" cy="16249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8E96D818-EA55-43A7-BE7C-E116398EE3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b="37724"/>
          <a:stretch/>
        </p:blipFill>
        <p:spPr>
          <a:xfrm>
            <a:off x="6319619" y="2628722"/>
            <a:ext cx="3052675" cy="134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7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79DBAE-06DA-4A22-A726-96558DB21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Classificazione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51C5ED-C5BF-4996-A2D2-067BB5555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it-IT" sz="2400" dirty="0"/>
              <a:t>Dato un insieme X di N oggetti, ciascuno descritto mediante un vettore di caratteristiche x=(x</a:t>
            </a:r>
            <a:r>
              <a:rPr lang="it-IT" sz="2400" baseline="-25000" dirty="0"/>
              <a:t>1</a:t>
            </a:r>
            <a:r>
              <a:rPr lang="it-IT" sz="2400" dirty="0"/>
              <a:t>, x</a:t>
            </a:r>
            <a:r>
              <a:rPr lang="it-IT" sz="2400" baseline="-25000" dirty="0"/>
              <a:t>2</a:t>
            </a:r>
            <a:r>
              <a:rPr lang="it-IT" sz="2400" dirty="0"/>
              <a:t>, .., </a:t>
            </a:r>
            <a:r>
              <a:rPr lang="it-IT" sz="2400" dirty="0" err="1"/>
              <a:t>x</a:t>
            </a:r>
            <a:r>
              <a:rPr lang="it-IT" sz="2400" baseline="-25000" dirty="0" err="1"/>
              <a:t>n</a:t>
            </a:r>
            <a:r>
              <a:rPr lang="it-IT" sz="2400" dirty="0"/>
              <a:t>). Ogni oggetto è visto come un punto in uno spazio multidimensionale. </a:t>
            </a:r>
          </a:p>
          <a:p>
            <a:pPr marL="0" indent="0">
              <a:buNone/>
            </a:pPr>
            <a:r>
              <a:rPr lang="it-IT" sz="2400" dirty="0"/>
              <a:t>È dato un insieme C={C</a:t>
            </a:r>
            <a:r>
              <a:rPr lang="it-IT" sz="2400" baseline="-25000" dirty="0"/>
              <a:t>1</a:t>
            </a:r>
            <a:r>
              <a:rPr lang="it-IT" sz="2400" dirty="0"/>
              <a:t>,..,C</a:t>
            </a:r>
            <a:r>
              <a:rPr lang="it-IT" sz="2400" baseline="-25000" dirty="0"/>
              <a:t>m</a:t>
            </a:r>
            <a:r>
              <a:rPr lang="it-IT" sz="2400" dirty="0"/>
              <a:t>} di M classi ed ogni oggetto x appartiene ad una delle M classi.</a:t>
            </a:r>
          </a:p>
          <a:p>
            <a:pPr marL="0" indent="0">
              <a:buNone/>
            </a:pPr>
            <a:r>
              <a:rPr lang="it-IT" sz="2400" dirty="0"/>
              <a:t>Un compito di classificazione è formulato come il problema di assegnare un nuovo oggetto x* ad una delle M classi.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3981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724AB9-AEE2-4081-9273-4047BED73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Classificazione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972DA2-A246-40F0-9991-04A865D71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it-IT" sz="3200" dirty="0"/>
              <a:t>Creazione del modello</a:t>
            </a:r>
          </a:p>
          <a:p>
            <a:r>
              <a:rPr lang="it-IT" sz="2000" b="1" dirty="0"/>
              <a:t>Descrizione del modello e raccolta dati</a:t>
            </a:r>
          </a:p>
          <a:p>
            <a:pPr marL="0" indent="0">
              <a:buNone/>
            </a:pPr>
            <a:r>
              <a:rPr lang="it-IT" sz="1600" dirty="0"/>
              <a:t>Creare un insieme di dati di esempio detto training set costituito da coppie del tipo (item, classe)</a:t>
            </a:r>
          </a:p>
          <a:p>
            <a:r>
              <a:rPr lang="it-IT" sz="2000" b="1" dirty="0"/>
              <a:t>Creazione del training set</a:t>
            </a:r>
          </a:p>
          <a:p>
            <a:pPr marL="0" indent="0">
              <a:buNone/>
            </a:pPr>
            <a:r>
              <a:rPr lang="it-IT" sz="1600" dirty="0"/>
              <a:t>Occorre scegliere le feature che meglio caratterizzano un classe e che consentono di distinguere le classi</a:t>
            </a:r>
          </a:p>
          <a:p>
            <a:r>
              <a:rPr lang="it-IT" sz="2000" b="1" dirty="0"/>
              <a:t>Estrazione del modello dal training set</a:t>
            </a:r>
          </a:p>
          <a:p>
            <a:pPr lvl="1"/>
            <a:r>
              <a:rPr lang="it-IT" sz="1600" dirty="0"/>
              <a:t>metodi probabilistici  come ad esempio il classificatore di </a:t>
            </a:r>
            <a:r>
              <a:rPr lang="it-IT" sz="1600" dirty="0" err="1"/>
              <a:t>Bayes</a:t>
            </a:r>
            <a:r>
              <a:rPr lang="it-IT" sz="1600" dirty="0"/>
              <a:t> </a:t>
            </a:r>
          </a:p>
          <a:p>
            <a:pPr lvl="1"/>
            <a:r>
              <a:rPr lang="it-IT" sz="1600" dirty="0"/>
              <a:t>metodi di IC come le reti neurali</a:t>
            </a:r>
          </a:p>
        </p:txBody>
      </p:sp>
    </p:spTree>
    <p:extLst>
      <p:ext uri="{BB962C8B-B14F-4D97-AF65-F5344CB8AC3E}">
        <p14:creationId xmlns:p14="http://schemas.microsoft.com/office/powerpoint/2010/main" val="150270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988A12-3020-4070-BA1C-7F4F6E2E1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Classificazione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55D390D-4E9E-40DD-B862-9DEA85F5A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it-IT" dirty="0"/>
                  <a:t>Validazione del modello</a:t>
                </a:r>
              </a:p>
              <a:p>
                <a:r>
                  <a:rPr lang="it-IT" sz="2000" b="1" dirty="0"/>
                  <a:t>Creazione di un test set</a:t>
                </a:r>
              </a:p>
              <a:p>
                <a:pPr marL="0" indent="0">
                  <a:buNone/>
                </a:pPr>
                <a:r>
                  <a:rPr lang="it-IT" sz="1600" dirty="0"/>
                  <a:t>Per valutare l’accuratezza di un classificatore, occorre utilizzare un nuovo insieme di dati, rappresentativi dello stesso problema, ma non utilizzati in fase di creazione del classificatore</a:t>
                </a:r>
              </a:p>
              <a:p>
                <a:r>
                  <a:rPr lang="it-IT" sz="2000" b="1" dirty="0"/>
                  <a:t>Valutare la classificazione</a:t>
                </a:r>
              </a:p>
              <a:p>
                <a:pPr marL="0" indent="0">
                  <a:buNone/>
                </a:pPr>
                <a:r>
                  <a:rPr lang="it-IT" sz="1600" dirty="0"/>
                  <a:t>La misura più utilizzata per valutare le capacità di un classificatore è l’accuratezza di classificazione definita come</a:t>
                </a:r>
              </a:p>
              <a:p>
                <a:pPr marL="0" indent="0">
                  <a:buNone/>
                </a:pPr>
                <a:r>
                  <a:rPr lang="en-GB" sz="1600" dirty="0"/>
                  <a:t>Accuracy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</a:rPr>
                          <m:t>numero</m:t>
                        </m:r>
                        <m:r>
                          <a:rPr lang="en-GB" sz="16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</a:rPr>
                          <m:t>di</m:t>
                        </m:r>
                        <m:r>
                          <a:rPr lang="en-GB" sz="16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</a:rPr>
                          <m:t>item</m:t>
                        </m:r>
                        <m:r>
                          <a:rPr lang="en-GB" sz="16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</a:rPr>
                          <m:t>classificati</m:t>
                        </m:r>
                        <m:r>
                          <a:rPr lang="en-GB" sz="16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</a:rPr>
                          <m:t>correttamente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</a:rPr>
                          <m:t>numero</m:t>
                        </m:r>
                        <m:r>
                          <a:rPr lang="en-GB" sz="16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</a:rPr>
                          <m:t>totale</m:t>
                        </m:r>
                        <m:r>
                          <a:rPr lang="en-GB" sz="16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</a:rPr>
                          <m:t>di</m:t>
                        </m:r>
                        <m:r>
                          <a:rPr lang="en-GB" sz="16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</a:rPr>
                          <m:t>item</m:t>
                        </m:r>
                      </m:den>
                    </m:f>
                  </m:oMath>
                </a14:m>
                <a:r>
                  <a:rPr lang="it-IT" sz="1600" dirty="0"/>
                  <a:t> </a:t>
                </a:r>
              </a:p>
              <a:p>
                <a:endParaRPr lang="it-IT" sz="18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55D390D-4E9E-40DD-B862-9DEA85F5A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329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66F696-E93B-4B85-8D1F-75D99FE7F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Classificazione: </a:t>
            </a:r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err="1"/>
              <a:t>tree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1D7336-DC0E-4045-9F57-762A2682F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r>
              <a:rPr lang="it-IT" sz="2000" dirty="0"/>
              <a:t>Costruito </a:t>
            </a:r>
            <a:r>
              <a:rPr lang="it-IT" sz="2000"/>
              <a:t>attraverso partizionamento </a:t>
            </a:r>
            <a:r>
              <a:rPr lang="it-IT" sz="2000" dirty="0"/>
              <a:t>ricorsivo binario</a:t>
            </a:r>
          </a:p>
          <a:p>
            <a:r>
              <a:rPr lang="it-IT" sz="2000" dirty="0"/>
              <a:t>Il processo inizia con un set di training composto da record </a:t>
            </a:r>
            <a:r>
              <a:rPr lang="it-IT" sz="2000" dirty="0" err="1"/>
              <a:t>pre</a:t>
            </a:r>
            <a:r>
              <a:rPr lang="it-IT" sz="2000" dirty="0"/>
              <a:t>-classificati</a:t>
            </a:r>
          </a:p>
          <a:p>
            <a:r>
              <a:rPr lang="it-IT" sz="2000" dirty="0"/>
              <a:t>L'obiettivo è costruire un albero che distingua tra le classi.</a:t>
            </a:r>
          </a:p>
          <a:p>
            <a:r>
              <a:rPr lang="it-IT" sz="2000" dirty="0"/>
              <a:t>Per scegliere il miglior </a:t>
            </a:r>
            <a:r>
              <a:rPr lang="it-IT" sz="2000" dirty="0" err="1"/>
              <a:t>splitter</a:t>
            </a:r>
            <a:r>
              <a:rPr lang="it-IT" sz="2000" dirty="0"/>
              <a:t> su un nodo, l'algoritmo considera a turno ogni feature</a:t>
            </a:r>
          </a:p>
          <a:p>
            <a:r>
              <a:rPr lang="it-IT" sz="2000" dirty="0"/>
              <a:t>Si sceglie ad ogni livello la feature che meglio separa le classi</a:t>
            </a:r>
          </a:p>
          <a:p>
            <a:r>
              <a:rPr lang="it-IT" sz="2000" dirty="0"/>
              <a:t>Processo viene proseguito nei nodi successivi fino a quando non viene generato un albero completo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8455F77-B975-41E6-805D-46A3A9D68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76712" y="4489562"/>
            <a:ext cx="1323289" cy="156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187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429A8D-3071-4038-A0C4-30C038096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Classificazione: Random forest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10E495-E3E8-4277-BEED-D99610DDD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it-IT" sz="2000" dirty="0"/>
              <a:t>La “foresta” è costituita da un insieme di alberi di decisione che vengono poi uniti per ottenere una classificazione più affidabile e accurata.</a:t>
            </a:r>
          </a:p>
          <a:p>
            <a:r>
              <a:rPr lang="it-IT" sz="2000" dirty="0"/>
              <a:t>Crea una “foresta” in maniera casuale </a:t>
            </a:r>
          </a:p>
          <a:p>
            <a:r>
              <a:rPr lang="it-IT" sz="2000" dirty="0"/>
              <a:t>Nel random </a:t>
            </a:r>
            <a:r>
              <a:rPr lang="it-IT" sz="2000" dirty="0" err="1"/>
              <a:t>forest</a:t>
            </a:r>
            <a:r>
              <a:rPr lang="it-IT" sz="2000" dirty="0"/>
              <a:t>, solo un sottoinsieme random delle feature viene considerato dall’algoritmo per </a:t>
            </a:r>
            <a:r>
              <a:rPr lang="it-IT" sz="2000" dirty="0" err="1"/>
              <a:t>splittare</a:t>
            </a:r>
            <a:r>
              <a:rPr lang="it-IT" sz="2000" dirty="0"/>
              <a:t> un nodo.</a:t>
            </a:r>
          </a:p>
          <a:p>
            <a:r>
              <a:rPr lang="it-IT" sz="2000" dirty="0"/>
              <a:t>Viene quindi calcolato automaticamente uno score per ciascuna feature  dopo il training e lo </a:t>
            </a:r>
            <a:r>
              <a:rPr lang="it-IT" sz="2000" dirty="0" err="1"/>
              <a:t>scaling</a:t>
            </a:r>
            <a:r>
              <a:rPr lang="it-IT" sz="2000" dirty="0"/>
              <a:t> dei </a:t>
            </a:r>
            <a:r>
              <a:rPr lang="it-IT" sz="2000" dirty="0" err="1"/>
              <a:t>risutati</a:t>
            </a:r>
            <a:endParaRPr lang="it-IT" sz="2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65D34F-ED53-452D-994A-6B54C8B56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64067" y="4060063"/>
            <a:ext cx="3215170" cy="243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576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63916F-13DC-4350-BE92-BA8B91BFF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Classificazione: </a:t>
            </a:r>
            <a:r>
              <a:rPr lang="it-IT" dirty="0" err="1"/>
              <a:t>Knn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3F95D6B-E4CF-42C1-A899-225932446C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it-IT" sz="2000" dirty="0"/>
                  <a:t>Dato il training set T={(</a:t>
                </a:r>
                <a:r>
                  <a:rPr lang="it-IT" sz="2000" dirty="0" err="1"/>
                  <a:t>x</a:t>
                </a:r>
                <a:r>
                  <a:rPr lang="it-IT" sz="2000" baseline="-25000" dirty="0" err="1"/>
                  <a:t>t</a:t>
                </a:r>
                <a:r>
                  <a:rPr lang="it-IT" sz="2000" dirty="0" err="1"/>
                  <a:t>,y</a:t>
                </a:r>
                <a:r>
                  <a:rPr lang="it-IT" sz="2000" baseline="-25000" dirty="0" err="1"/>
                  <a:t>t</a:t>
                </a:r>
                <a:r>
                  <a:rPr lang="it-IT" sz="2000" dirty="0"/>
                  <a:t>)}</a:t>
                </a:r>
                <a:r>
                  <a:rPr lang="it-IT" sz="2000" baseline="30000" dirty="0"/>
                  <a:t>N</a:t>
                </a:r>
                <a:r>
                  <a:rPr lang="it-IT" sz="2000" baseline="-25000" dirty="0"/>
                  <a:t>t=1</a:t>
                </a:r>
                <a:r>
                  <a:rPr lang="it-IT" sz="2000" dirty="0"/>
                  <a:t> e dato un nuovo item x*, il K-NN predice il valore y* mediante i seguenti passi</a:t>
                </a:r>
              </a:p>
              <a:p>
                <a:endParaRPr lang="it-IT" sz="2000" dirty="0"/>
              </a:p>
              <a:p>
                <a:r>
                  <a:rPr lang="it-IT" sz="2000" dirty="0"/>
                  <a:t>Calcola le distanze d (x*, </a:t>
                </a:r>
                <a:r>
                  <a:rPr lang="it-IT" sz="2000" dirty="0" err="1"/>
                  <a:t>x</a:t>
                </a:r>
                <a:r>
                  <a:rPr lang="it-IT" sz="2000" baseline="-25000" dirty="0" err="1"/>
                  <a:t>t</a:t>
                </a:r>
                <a:r>
                  <a:rPr lang="it-IT" sz="2000" dirty="0"/>
                  <a:t>) t=1,..,n</a:t>
                </a:r>
              </a:p>
              <a:p>
                <a:pPr marL="0" indent="0">
                  <a:buNone/>
                </a:pPr>
                <a:endParaRPr lang="it-IT" sz="2000" dirty="0"/>
              </a:p>
              <a:p>
                <a:r>
                  <a:rPr lang="it-IT" sz="2000" dirty="0"/>
                  <a:t>Trova i k item </a:t>
                </a:r>
                <a:r>
                  <a:rPr lang="it-IT" sz="2000" dirty="0" err="1"/>
                  <a:t>x</a:t>
                </a:r>
                <a:r>
                  <a:rPr lang="it-IT" sz="2000" baseline="-25000" dirty="0" err="1"/>
                  <a:t>t</a:t>
                </a:r>
                <a:r>
                  <a:rPr lang="it-IT" sz="2000" dirty="0"/>
                  <a:t> più vicini a x* :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it-IT" sz="2000" dirty="0"/>
              </a:p>
              <a:p>
                <a:pPr marL="0" indent="0">
                  <a:buNone/>
                </a:pPr>
                <a:endParaRPr lang="it-IT" sz="2000" dirty="0"/>
              </a:p>
              <a:p>
                <a:r>
                  <a:rPr lang="it-IT" sz="2000" dirty="0"/>
                  <a:t>Calcola y* come media dei valori </a:t>
                </a:r>
                <a:r>
                  <a:rPr lang="it-IT" sz="2000" dirty="0" err="1"/>
                  <a:t>y</a:t>
                </a:r>
                <a:r>
                  <a:rPr lang="it-IT" sz="2000" baseline="-25000" dirty="0" err="1"/>
                  <a:t>k</a:t>
                </a:r>
                <a:r>
                  <a:rPr lang="it-IT" sz="2000" dirty="0"/>
                  <a:t> relativi ai k </a:t>
                </a:r>
                <a:r>
                  <a:rPr lang="it-IT" sz="2000" dirty="0" err="1"/>
                  <a:t>neighbours</a:t>
                </a:r>
                <a:r>
                  <a:rPr lang="it-IT" sz="2000" dirty="0"/>
                  <a:t> y*=1/k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𝑦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eqArr>
                              <m:eqArr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eqArr>
                          </m:e>
                          <m:sub/>
                        </m:sSub>
                      </m:e>
                    </m:nary>
                  </m:oMath>
                </a14:m>
                <a:endParaRPr lang="it-IT" sz="2000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3F95D6B-E4CF-42C1-A899-225932446C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testo&#10;&#10;Descrizione generata con affidabilità elevata">
            <a:extLst>
              <a:ext uri="{FF2B5EF4-FFF2-40B4-BE49-F238E27FC236}">
                <a16:creationId xmlns:a16="http://schemas.microsoft.com/office/drawing/2014/main" id="{2ACB1A56-9C53-4F06-A321-29EFD7575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136834" y="2604858"/>
            <a:ext cx="2548852" cy="191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970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TM04033929[[fn=Ardesia]]</Template>
  <TotalTime>642</TotalTime>
  <Words>699</Words>
  <Application>Microsoft Office PowerPoint</Application>
  <PresentationFormat>Widescreen</PresentationFormat>
  <Paragraphs>83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Courier New</vt:lpstr>
      <vt:lpstr>Helvetica</vt:lpstr>
      <vt:lpstr>Tema di Office</vt:lpstr>
      <vt:lpstr>Progetto di Intelligenza Computazione</vt:lpstr>
      <vt:lpstr>Obiettivo</vt:lpstr>
      <vt:lpstr>Classificazione</vt:lpstr>
      <vt:lpstr>Classificazione</vt:lpstr>
      <vt:lpstr>Classificazione</vt:lpstr>
      <vt:lpstr>Classificazione</vt:lpstr>
      <vt:lpstr>Classificazione: decision tree</vt:lpstr>
      <vt:lpstr>Classificazione: Random forest</vt:lpstr>
      <vt:lpstr>Classificazione: Knn</vt:lpstr>
      <vt:lpstr>Classificazione: Kmeans</vt:lpstr>
      <vt:lpstr>Spotify</vt:lpstr>
      <vt:lpstr>Estrazione delle playlist</vt:lpstr>
      <vt:lpstr>Visualizzazione e selezione delle feature</vt:lpstr>
      <vt:lpstr>Creazione test set</vt:lpstr>
      <vt:lpstr>Applicazione algoritmi e calcolo accuratezza</vt:lpstr>
      <vt:lpstr>Caricamento playlist ed estrazione canzoni</vt:lpstr>
      <vt:lpstr>Conclusioni e sviluppi futuri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di Intelligenza Computazione</dc:title>
  <dc:creator>Davide Scaraggi</dc:creator>
  <cp:lastModifiedBy>Davide Scaraggi</cp:lastModifiedBy>
  <cp:revision>31</cp:revision>
  <dcterms:created xsi:type="dcterms:W3CDTF">2019-01-10T18:22:38Z</dcterms:created>
  <dcterms:modified xsi:type="dcterms:W3CDTF">2019-01-20T17:07:20Z</dcterms:modified>
</cp:coreProperties>
</file>