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brand_logo</a:t>
            </a:r>
            <a:r>
              <a:rPr lang="en-US" dirty="0" smtClean="0"/>
              <a:t>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brand_logo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768139" y="1409890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card.n_paid</a:t>
            </a:r>
            <a:r>
              <a:rPr lang="en-US" dirty="0" smtClean="0"/>
              <a:t> }} paid posts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9456" y="1208339"/>
            <a:ext cx="1371600" cy="12779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aseline="0"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card.image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9456" y="942295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 smtClean="0"/>
              <a:t>{% pop cards as card %}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768139" y="1208340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card.nickname</a:t>
            </a:r>
            <a:r>
              <a:rPr lang="en-US" dirty="0" smtClean="0"/>
              <a:t> }} ({{ </a:t>
            </a:r>
            <a:r>
              <a:rPr lang="en-US" dirty="0" err="1" smtClean="0"/>
              <a:t>card.country_code</a:t>
            </a:r>
            <a:r>
              <a:rPr lang="en-US" dirty="0" smtClean="0"/>
              <a:t> }})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68139" y="1619424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card.paid_posts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768139" y="2012398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card.n_earned</a:t>
            </a:r>
            <a:r>
              <a:rPr lang="en-US" dirty="0" smtClean="0"/>
              <a:t> }} earned posts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768139" y="2221932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card.earned_posts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85510" y="1409890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card.n_paid</a:t>
            </a:r>
            <a:r>
              <a:rPr lang="en-US" dirty="0" smtClean="0"/>
              <a:t> }} paid posts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76827" y="1208339"/>
            <a:ext cx="1371600" cy="12779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aseline="0"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card.image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3276827" y="942295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 smtClean="0"/>
              <a:t>{% pop cards as card %}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5510" y="1208340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card.nickname</a:t>
            </a:r>
            <a:r>
              <a:rPr lang="en-US" dirty="0" smtClean="0"/>
              <a:t> }} ({{ </a:t>
            </a:r>
            <a:r>
              <a:rPr lang="en-US" dirty="0" err="1" smtClean="0"/>
              <a:t>card.country_code</a:t>
            </a:r>
            <a:r>
              <a:rPr lang="en-US" dirty="0" smtClean="0"/>
              <a:t> }})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685510" y="1619424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card.paid_posts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685510" y="2012398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card.n_earned</a:t>
            </a:r>
            <a:r>
              <a:rPr lang="en-US" dirty="0" smtClean="0"/>
              <a:t> }} earned posts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685510" y="2221932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card.earned_posts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602881" y="1409890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card.n_paid</a:t>
            </a:r>
            <a:r>
              <a:rPr lang="en-US" dirty="0" smtClean="0"/>
              <a:t> }} paid posts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6194198" y="1208339"/>
            <a:ext cx="1371600" cy="12779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aseline="0"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card.image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58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194198" y="942295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 smtClean="0"/>
              <a:t>{% pop cards as card %}</a:t>
            </a:r>
            <a:endParaRPr lang="en-US" dirty="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7602881" y="1208340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card.nickname</a:t>
            </a:r>
            <a:r>
              <a:rPr lang="en-US" dirty="0" smtClean="0"/>
              <a:t> }} ({{ </a:t>
            </a:r>
            <a:r>
              <a:rPr lang="en-US" dirty="0" err="1" smtClean="0"/>
              <a:t>card.country_code</a:t>
            </a:r>
            <a:r>
              <a:rPr lang="en-US" dirty="0" smtClean="0"/>
              <a:t> }})</a:t>
            </a:r>
          </a:p>
        </p:txBody>
      </p:sp>
      <p:sp>
        <p:nvSpPr>
          <p:cNvPr id="6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7602881" y="1619424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card.paid_posts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7602881" y="2012398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card.n_earned</a:t>
            </a:r>
            <a:r>
              <a:rPr lang="en-US" dirty="0" smtClean="0"/>
              <a:t> }} earned posts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7602881" y="2221932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card.earned_posts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1768139" y="3393215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card.n_paid</a:t>
            </a:r>
            <a:r>
              <a:rPr lang="en-US" dirty="0" smtClean="0"/>
              <a:t> }} paid posts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59456" y="3191664"/>
            <a:ext cx="1371600" cy="12779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aseline="0"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card.image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359456" y="2925620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 smtClean="0"/>
              <a:t>{% pop cards as card %}</a:t>
            </a:r>
            <a:endParaRPr lang="en-US" dirty="0"/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1768139" y="3191665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card.nickname</a:t>
            </a:r>
            <a:r>
              <a:rPr lang="en-US" dirty="0" smtClean="0"/>
              <a:t> }} ({{ </a:t>
            </a:r>
            <a:r>
              <a:rPr lang="en-US" dirty="0" err="1" smtClean="0"/>
              <a:t>card.country_code</a:t>
            </a:r>
            <a:r>
              <a:rPr lang="en-US" dirty="0" smtClean="0"/>
              <a:t> }})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768139" y="3602749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card.paid_posts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768139" y="3995723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card.n_earned</a:t>
            </a:r>
            <a:r>
              <a:rPr lang="en-US" dirty="0" smtClean="0"/>
              <a:t> }} earned posts</a:t>
            </a:r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42" hasCustomPrompt="1"/>
          </p:nvPr>
        </p:nvSpPr>
        <p:spPr>
          <a:xfrm>
            <a:off x="1768139" y="4205257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card.earned_posts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685510" y="3393215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card.n_paid</a:t>
            </a:r>
            <a:r>
              <a:rPr lang="en-US" dirty="0" smtClean="0"/>
              <a:t> }} paid posts</a:t>
            </a:r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3276827" y="3191664"/>
            <a:ext cx="1371600" cy="12779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aseline="0"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card.image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3276827" y="2925620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 smtClean="0"/>
              <a:t>{% pop cards as card %}</a:t>
            </a:r>
            <a:endParaRPr lang="en-US" dirty="0"/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4685510" y="3191665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card.nickname</a:t>
            </a:r>
            <a:r>
              <a:rPr lang="en-US" dirty="0" smtClean="0"/>
              <a:t> }} ({{ </a:t>
            </a:r>
            <a:r>
              <a:rPr lang="en-US" dirty="0" err="1" smtClean="0"/>
              <a:t>card.country_code</a:t>
            </a:r>
            <a:r>
              <a:rPr lang="en-US" dirty="0" smtClean="0"/>
              <a:t> }})</a:t>
            </a:r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4685510" y="3602749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card.paid_posts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75" name="Text Placeholder 6"/>
          <p:cNvSpPr>
            <a:spLocks noGrp="1"/>
          </p:cNvSpPr>
          <p:nvPr>
            <p:ph type="body" sz="quarter" idx="48" hasCustomPrompt="1"/>
          </p:nvPr>
        </p:nvSpPr>
        <p:spPr>
          <a:xfrm>
            <a:off x="4685510" y="3995723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card.n_earned</a:t>
            </a:r>
            <a:r>
              <a:rPr lang="en-US" dirty="0" smtClean="0"/>
              <a:t> }} earned posts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685510" y="4205257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card.earned_posts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50" hasCustomPrompt="1"/>
          </p:nvPr>
        </p:nvSpPr>
        <p:spPr>
          <a:xfrm>
            <a:off x="7602881" y="3393215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card.n_paid</a:t>
            </a:r>
            <a:r>
              <a:rPr lang="en-US" dirty="0" smtClean="0"/>
              <a:t> }} paid posts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6194198" y="3191664"/>
            <a:ext cx="1371600" cy="12779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aseline="0"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card.image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79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6194198" y="2925620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 smtClean="0"/>
              <a:t>{% pop cards as card %}</a:t>
            </a:r>
            <a:endParaRPr lang="en-US" dirty="0"/>
          </a:p>
        </p:txBody>
      </p:sp>
      <p:sp>
        <p:nvSpPr>
          <p:cNvPr id="80" name="Text Placeholder 6"/>
          <p:cNvSpPr>
            <a:spLocks noGrp="1"/>
          </p:cNvSpPr>
          <p:nvPr>
            <p:ph type="body" sz="quarter" idx="53" hasCustomPrompt="1"/>
          </p:nvPr>
        </p:nvSpPr>
        <p:spPr>
          <a:xfrm>
            <a:off x="7602881" y="3191665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card.nickname</a:t>
            </a:r>
            <a:r>
              <a:rPr lang="en-US" dirty="0" smtClean="0"/>
              <a:t> }} ({{ </a:t>
            </a:r>
            <a:r>
              <a:rPr lang="en-US" dirty="0" err="1" smtClean="0"/>
              <a:t>card.country_code</a:t>
            </a:r>
            <a:r>
              <a:rPr lang="en-US" dirty="0" smtClean="0"/>
              <a:t> }})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54" hasCustomPrompt="1"/>
          </p:nvPr>
        </p:nvSpPr>
        <p:spPr>
          <a:xfrm>
            <a:off x="7602881" y="3602749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card.paid_posts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  <p:sp>
        <p:nvSpPr>
          <p:cNvPr id="82" name="Text Placeholder 6"/>
          <p:cNvSpPr>
            <a:spLocks noGrp="1"/>
          </p:cNvSpPr>
          <p:nvPr>
            <p:ph type="body" sz="quarter" idx="55" hasCustomPrompt="1"/>
          </p:nvPr>
        </p:nvSpPr>
        <p:spPr>
          <a:xfrm>
            <a:off x="7602881" y="3995723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{{ </a:t>
            </a:r>
            <a:r>
              <a:rPr lang="en-US" dirty="0" err="1" smtClean="0"/>
              <a:t>card.n_earned</a:t>
            </a:r>
            <a:r>
              <a:rPr lang="en-US" dirty="0" smtClean="0"/>
              <a:t> }} earned posts</a:t>
            </a:r>
          </a:p>
        </p:txBody>
      </p:sp>
      <p:sp>
        <p:nvSpPr>
          <p:cNvPr id="83" name="Text Placeholder 6"/>
          <p:cNvSpPr>
            <a:spLocks noGrp="1"/>
          </p:cNvSpPr>
          <p:nvPr>
            <p:ph type="body" sz="quarter" idx="56" hasCustomPrompt="1"/>
          </p:nvPr>
        </p:nvSpPr>
        <p:spPr>
          <a:xfrm>
            <a:off x="7602881" y="4205257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 smtClean="0"/>
              <a:t>{% for post in </a:t>
            </a:r>
            <a:r>
              <a:rPr lang="en-US" dirty="0" err="1" smtClean="0"/>
              <a:t>card.earned_posts</a:t>
            </a:r>
            <a:r>
              <a:rPr lang="en-US" dirty="0" smtClean="0"/>
              <a:t> %}</a:t>
            </a:r>
          </a:p>
          <a:p>
            <a:pPr lvl="0"/>
            <a:r>
              <a:rPr lang="en-US" dirty="0" smtClean="0"/>
              <a:t>{{ </a:t>
            </a:r>
            <a:r>
              <a:rPr lang="en-US" dirty="0" err="1" smtClean="0"/>
              <a:t>post|as_link</a:t>
            </a:r>
            <a:r>
              <a:rPr lang="en-US" dirty="0" smtClean="0"/>
              <a:t> }}</a:t>
            </a:r>
          </a:p>
          <a:p>
            <a:pPr lvl="0"/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5506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7" name="Text Placeholder 2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4" name="Text Placeholder 3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7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tool export template" id="{F893751F-8576-4F96-8E39-5E4737FEF683}" vid="{7A01454B-8605-4CC1-8319-2B25DF3BCFA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1 : Standard slide, like this one - Proxima - Heading - Logo (specific dimensions to avoid stretching - maybe in input already) -  Background colour (Text background transparent) - Colour Dash   PRIORITY 2 : High-res images.</dc:title>
  <dc:creator>BBT</dc:creator>
  <cp:lastModifiedBy>BBT</cp:lastModifiedBy>
  <cp:revision>28</cp:revision>
  <dcterms:modified xsi:type="dcterms:W3CDTF">2017-02-23T13:57:05Z</dcterms:modified>
</cp:coreProperties>
</file>