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7"/>
    <p:restoredTop sz="94649"/>
  </p:normalViewPr>
  <p:slideViewPr>
    <p:cSldViewPr snapToGrid="0" snapToObjects="1" showGuides="1">
      <p:cViewPr varScale="1">
        <p:scale>
          <a:sx n="98" d="100"/>
          <a:sy n="98" d="100"/>
        </p:scale>
        <p:origin x="56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/>
          <p:cNvSpPr>
            <a:spLocks noGrp="1"/>
          </p:cNvSpPr>
          <p:nvPr>
            <p:ph type="pic" sz="quarter" idx="10" hasCustomPrompt="1"/>
          </p:nvPr>
        </p:nvSpPr>
        <p:spPr>
          <a:xfrm>
            <a:off x="823913" y="592138"/>
            <a:ext cx="10290175" cy="573087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nl-NL" dirty="0" smtClean="0"/>
              <a:t>{</a:t>
            </a:r>
            <a:r>
              <a:rPr lang="nl-NL" dirty="0" err="1" smtClean="0"/>
              <a:t>goat_here_pls</a:t>
            </a:r>
            <a:r>
              <a:rPr lang="nl-NL" dirty="0" smtClean="0"/>
              <a:t>}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0811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439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afbeelding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51735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Macintosh PowerPoint</Application>
  <PresentationFormat>Breedbeeld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Office-thema</vt:lpstr>
      <vt:lpstr>PowerPoint-presentatie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Robin Ramael</dc:creator>
  <cp:lastModifiedBy>Robin Ramael</cp:lastModifiedBy>
  <cp:revision>5</cp:revision>
  <dcterms:created xsi:type="dcterms:W3CDTF">2017-03-08T13:39:37Z</dcterms:created>
  <dcterms:modified xsi:type="dcterms:W3CDTF">2017-03-08T14:11:24Z</dcterms:modified>
</cp:coreProperties>
</file>