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/>
              <a:t>{{ </a:t>
            </a:r>
            <a:r>
              <a:rPr lang="en-US" dirty="0" err="1"/>
              <a:t>brand_logo</a:t>
            </a:r>
            <a:r>
              <a:rPr lang="en-US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703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Influencers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768139" y="1409890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card.n_paid</a:t>
            </a:r>
            <a:r>
              <a:rPr lang="en-US" dirty="0"/>
              <a:t> }} paid posts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9456" y="942295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/>
              <a:t>{% pop cards as card %}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768139" y="1208340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card.nickname</a:t>
            </a:r>
            <a:r>
              <a:rPr lang="en-US" dirty="0"/>
              <a:t> }} ({{ </a:t>
            </a:r>
            <a:r>
              <a:rPr lang="en-US" dirty="0" err="1"/>
              <a:t>card.country_code</a:t>
            </a:r>
            <a:r>
              <a:rPr lang="en-US" dirty="0"/>
              <a:t> }})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68139" y="1619424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card.paid_posts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768139" y="2012398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card.n_earned</a:t>
            </a:r>
            <a:r>
              <a:rPr lang="en-US" dirty="0"/>
              <a:t> }} earned posts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768139" y="2221932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card.earned_posts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85510" y="1409890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card.n_paid</a:t>
            </a:r>
            <a:r>
              <a:rPr lang="en-US" dirty="0"/>
              <a:t> }} paid posts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3276827" y="942295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/>
              <a:t>{% pop cards as card %}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5510" y="1208340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card.nickname</a:t>
            </a:r>
            <a:r>
              <a:rPr lang="en-US" dirty="0"/>
              <a:t> }} ({{ </a:t>
            </a:r>
            <a:r>
              <a:rPr lang="en-US" dirty="0" err="1"/>
              <a:t>card.country_code</a:t>
            </a:r>
            <a:r>
              <a:rPr lang="en-US" dirty="0"/>
              <a:t> }})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685510" y="1619424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card.paid_posts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685510" y="2012398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card.n_earned</a:t>
            </a:r>
            <a:r>
              <a:rPr lang="en-US" dirty="0"/>
              <a:t> }} earned posts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685510" y="2221932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card.earned_posts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602881" y="1409890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card.n_paid</a:t>
            </a:r>
            <a:r>
              <a:rPr lang="en-US" dirty="0"/>
              <a:t> }} paid posts</a:t>
            </a:r>
          </a:p>
        </p:txBody>
      </p:sp>
      <p:sp>
        <p:nvSpPr>
          <p:cNvPr id="58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194198" y="942295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/>
              <a:t>{% pop cards as card %}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7602881" y="1208340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card.nickname</a:t>
            </a:r>
            <a:r>
              <a:rPr lang="en-US" dirty="0"/>
              <a:t> }} ({{ </a:t>
            </a:r>
            <a:r>
              <a:rPr lang="en-US" dirty="0" err="1"/>
              <a:t>card.country_code</a:t>
            </a:r>
            <a:r>
              <a:rPr lang="en-US" dirty="0"/>
              <a:t> }})</a:t>
            </a:r>
          </a:p>
        </p:txBody>
      </p:sp>
      <p:sp>
        <p:nvSpPr>
          <p:cNvPr id="6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7602881" y="1619424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card.paid_posts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61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7602881" y="2012398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card.n_earned</a:t>
            </a:r>
            <a:r>
              <a:rPr lang="en-US" dirty="0"/>
              <a:t> }} earned posts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7602881" y="2221932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card.earned_posts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1768139" y="3393215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card.n_paid</a:t>
            </a:r>
            <a:r>
              <a:rPr lang="en-US" dirty="0"/>
              <a:t> }} paid posts</a:t>
            </a:r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359456" y="2925620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/>
              <a:t>{% pop cards as card %}</a:t>
            </a:r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1768139" y="3191665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card.nickname</a:t>
            </a:r>
            <a:r>
              <a:rPr lang="en-US" dirty="0"/>
              <a:t> }} ({{ </a:t>
            </a:r>
            <a:r>
              <a:rPr lang="en-US" dirty="0" err="1"/>
              <a:t>card.country_code</a:t>
            </a:r>
            <a:r>
              <a:rPr lang="en-US" dirty="0"/>
              <a:t> }})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768139" y="3602749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card.paid_posts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768139" y="3995723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card.n_earned</a:t>
            </a:r>
            <a:r>
              <a:rPr lang="en-US" dirty="0"/>
              <a:t> }} earned posts</a:t>
            </a:r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42" hasCustomPrompt="1"/>
          </p:nvPr>
        </p:nvSpPr>
        <p:spPr>
          <a:xfrm>
            <a:off x="1768139" y="4205257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card.earned_posts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685510" y="3393215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card.n_paid</a:t>
            </a:r>
            <a:r>
              <a:rPr lang="en-US" dirty="0"/>
              <a:t> }} paid posts</a:t>
            </a:r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3276827" y="2925620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/>
              <a:t>{% pop cards as card %}</a:t>
            </a:r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4685510" y="3191665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card.nickname</a:t>
            </a:r>
            <a:r>
              <a:rPr lang="en-US" dirty="0"/>
              <a:t> }} ({{ </a:t>
            </a:r>
            <a:r>
              <a:rPr lang="en-US" dirty="0" err="1"/>
              <a:t>card.country_code</a:t>
            </a:r>
            <a:r>
              <a:rPr lang="en-US" dirty="0"/>
              <a:t> }})</a:t>
            </a:r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4685510" y="3602749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card.paid_posts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75" name="Text Placeholder 6"/>
          <p:cNvSpPr>
            <a:spLocks noGrp="1"/>
          </p:cNvSpPr>
          <p:nvPr>
            <p:ph type="body" sz="quarter" idx="48" hasCustomPrompt="1"/>
          </p:nvPr>
        </p:nvSpPr>
        <p:spPr>
          <a:xfrm>
            <a:off x="4685510" y="3995723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card.n_earned</a:t>
            </a:r>
            <a:r>
              <a:rPr lang="en-US" dirty="0"/>
              <a:t> }} earned posts</a:t>
            </a:r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685510" y="4205257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card.earned_posts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50" hasCustomPrompt="1"/>
          </p:nvPr>
        </p:nvSpPr>
        <p:spPr>
          <a:xfrm>
            <a:off x="7602881" y="3393215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card.n_paid</a:t>
            </a:r>
            <a:r>
              <a:rPr lang="en-US" dirty="0"/>
              <a:t> }} paid posts</a:t>
            </a:r>
          </a:p>
        </p:txBody>
      </p:sp>
      <p:sp>
        <p:nvSpPr>
          <p:cNvPr id="79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6194198" y="2925620"/>
            <a:ext cx="2194560" cy="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lvl="0"/>
            <a:r>
              <a:rPr lang="en-US" dirty="0"/>
              <a:t>{% pop cards as card %}</a:t>
            </a:r>
          </a:p>
        </p:txBody>
      </p:sp>
      <p:sp>
        <p:nvSpPr>
          <p:cNvPr id="80" name="Text Placeholder 6"/>
          <p:cNvSpPr>
            <a:spLocks noGrp="1"/>
          </p:cNvSpPr>
          <p:nvPr>
            <p:ph type="body" sz="quarter" idx="53" hasCustomPrompt="1"/>
          </p:nvPr>
        </p:nvSpPr>
        <p:spPr>
          <a:xfrm>
            <a:off x="7602881" y="3191665"/>
            <a:ext cx="1182716" cy="192681"/>
          </a:xfrm>
          <a:prstGeom prst="rect">
            <a:avLst/>
          </a:prstGeom>
        </p:spPr>
        <p:txBody>
          <a:bodyPr lIns="45720" rIns="45720" anchor="ctr" anchorCtr="0"/>
          <a:lstStyle>
            <a:lvl1pPr>
              <a:defRPr sz="800" b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card.nickname</a:t>
            </a:r>
            <a:r>
              <a:rPr lang="en-US" dirty="0"/>
              <a:t> }} ({{ </a:t>
            </a:r>
            <a:r>
              <a:rPr lang="en-US" dirty="0" err="1"/>
              <a:t>card.country_code</a:t>
            </a:r>
            <a:r>
              <a:rPr lang="en-US" dirty="0"/>
              <a:t> }})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54" hasCustomPrompt="1"/>
          </p:nvPr>
        </p:nvSpPr>
        <p:spPr>
          <a:xfrm>
            <a:off x="7602881" y="3602749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card.paid_posts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82" name="Text Placeholder 6"/>
          <p:cNvSpPr>
            <a:spLocks noGrp="1"/>
          </p:cNvSpPr>
          <p:nvPr>
            <p:ph type="body" sz="quarter" idx="55" hasCustomPrompt="1"/>
          </p:nvPr>
        </p:nvSpPr>
        <p:spPr>
          <a:xfrm>
            <a:off x="7602881" y="3995723"/>
            <a:ext cx="1182716" cy="12235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800" b="0" i="1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{{ </a:t>
            </a:r>
            <a:r>
              <a:rPr lang="en-US" dirty="0" err="1"/>
              <a:t>card.n_earned</a:t>
            </a:r>
            <a:r>
              <a:rPr lang="en-US" dirty="0"/>
              <a:t> }} earned posts</a:t>
            </a:r>
          </a:p>
        </p:txBody>
      </p:sp>
      <p:sp>
        <p:nvSpPr>
          <p:cNvPr id="83" name="Text Placeholder 6"/>
          <p:cNvSpPr>
            <a:spLocks noGrp="1"/>
          </p:cNvSpPr>
          <p:nvPr>
            <p:ph type="body" sz="quarter" idx="56" hasCustomPrompt="1"/>
          </p:nvPr>
        </p:nvSpPr>
        <p:spPr>
          <a:xfrm>
            <a:off x="7602881" y="4205257"/>
            <a:ext cx="1182716" cy="259682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700" b="0" i="0" u="sng" baseline="0">
                <a:latin typeface="Proxima Nova" panose="020B0604020202020204" charset="0"/>
              </a:defRPr>
            </a:lvl1pPr>
          </a:lstStyle>
          <a:p>
            <a:pPr lvl="0"/>
            <a:r>
              <a:rPr lang="en-US" dirty="0"/>
              <a:t>{% for post in </a:t>
            </a:r>
            <a:r>
              <a:rPr lang="en-US" dirty="0" err="1"/>
              <a:t>card.earned_posts</a:t>
            </a:r>
            <a:r>
              <a:rPr lang="en-US" dirty="0"/>
              <a:t> %}</a:t>
            </a:r>
          </a:p>
          <a:p>
            <a:pPr lvl="0"/>
            <a:r>
              <a:rPr lang="en-US" dirty="0"/>
              <a:t>{{ </a:t>
            </a:r>
            <a:r>
              <a:rPr lang="en-US" dirty="0" err="1"/>
              <a:t>post|as_link</a:t>
            </a:r>
            <a:r>
              <a:rPr lang="en-US" dirty="0"/>
              <a:t> }}</a:t>
            </a:r>
          </a:p>
          <a:p>
            <a:pPr lvl="0"/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5506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Text Placeholder 6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Text Placeholder 6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7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tool export template" id="{F893751F-8576-4F96-8E39-5E4737FEF683}" vid="{7A01454B-8605-4CC1-8319-2B25DF3BCFA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1 : Standard slide, like this one - Proxima - Heading - Logo (specific dimensions to avoid stretching - maybe in input already) -  Background colour (Text background transparent) - Colour Dash   PRIORITY 2 : High-res images.</dc:title>
  <dc:creator>BBT</dc:creator>
  <cp:lastModifiedBy>BBT</cp:lastModifiedBy>
  <cp:revision>30</cp:revision>
  <dcterms:modified xsi:type="dcterms:W3CDTF">2017-03-13T16:29:07Z</dcterms:modified>
</cp:coreProperties>
</file>