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ab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481013" y="2030413"/>
            <a:ext cx="7651750" cy="1087437"/>
          </a:xfrm>
          <a:prstGeom prst="rect">
            <a:avLst/>
          </a:prstGeom>
        </p:spPr>
        <p:txBody>
          <a:bodyPr/>
          <a:lstStyle/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69419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0</Words>
  <Application>Microsoft Macintosh PowerPoint</Application>
  <PresentationFormat>Diavoorstelling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Fashiolista base deck template</vt:lpstr>
      <vt:lpstr>PowerPoint-presentatie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Robin Ramael</cp:lastModifiedBy>
  <cp:revision>16</cp:revision>
  <dcterms:created xsi:type="dcterms:W3CDTF">2017-03-07T16:48:03Z</dcterms:created>
  <dcterms:modified xsi:type="dcterms:W3CDTF">2017-03-15T15:04:25Z</dcterms:modified>
</cp:coreProperties>
</file>