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erli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24296" y="2243748"/>
            <a:ext cx="4751387" cy="73866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{% for </a:t>
            </a:r>
            <a:r>
              <a:rPr lang="en-US" dirty="0" err="1"/>
              <a:t>obj</a:t>
            </a:r>
            <a:r>
              <a:rPr lang="en-US" dirty="0"/>
              <a:t> in </a:t>
            </a:r>
            <a:r>
              <a:rPr lang="en-US" dirty="0" err="1"/>
              <a:t>objs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{% link </a:t>
            </a:r>
            <a:r>
              <a:rPr lang="en-US" dirty="0" err="1"/>
              <a:t>obj.link</a:t>
            </a:r>
            <a:r>
              <a:rPr lang="en-US" dirty="0"/>
              <a:t> </a:t>
            </a:r>
            <a:r>
              <a:rPr lang="en-US" dirty="0" err="1"/>
              <a:t>obj.desc</a:t>
            </a:r>
            <a:r>
              <a:rPr lang="en-US" dirty="0"/>
              <a:t> </a:t>
            </a:r>
            <a:r>
              <a:rPr lang="en-US" dirty="0" err="1"/>
              <a:t>add_break</a:t>
            </a:r>
            <a:r>
              <a:rPr lang="en-US" dirty="0"/>
              <a:t>=True %}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7851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19</cp:revision>
  <dcterms:created xsi:type="dcterms:W3CDTF">2017-03-07T16:48:03Z</dcterms:created>
  <dcterms:modified xsi:type="dcterms:W3CDTF">2017-03-13T15:19:37Z</dcterms:modified>
</cp:coreProperties>
</file>