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sey Ruijter" initials="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50194-0DA7-44B3-88EB-A2DE6393123F}">
  <a:tblStyle styleId="{7A450194-0DA7-44B3-88EB-A2DE6393123F}" styleName="Table_0"/>
  <a:tblStyle styleId="{3D402FE6-3590-4089-961C-D95FDEA39505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AD3C7-2DE5-428E-9244-7C83F5BE7FB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75AD-9184-42CC-898B-4F640C14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eatab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3950758"/>
            <a:ext cx="1716088" cy="441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{first}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768350"/>
            <a:ext cx="1828800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{second}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491288" y="768350"/>
            <a:ext cx="1828800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{third}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3950758"/>
            <a:ext cx="1828800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{fourth}</a:t>
            </a:r>
          </a:p>
        </p:txBody>
      </p:sp>
    </p:spTree>
    <p:extLst>
      <p:ext uri="{BB962C8B-B14F-4D97-AF65-F5344CB8AC3E}">
        <p14:creationId xmlns:p14="http://schemas.microsoft.com/office/powerpoint/2010/main" val="35616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6"/>
          <p:cNvSpPr/>
          <p:nvPr userDrawn="1"/>
        </p:nvSpPr>
        <p:spPr>
          <a:xfrm>
            <a:off x="50" y="548700"/>
            <a:ext cx="9144000" cy="4594800"/>
          </a:xfrm>
          <a:prstGeom prst="rect">
            <a:avLst/>
          </a:prstGeom>
          <a:solidFill>
            <a:srgbClr val="F5F4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hape 222"/>
          <p:cNvCxnSpPr/>
          <p:nvPr userDrawn="1"/>
        </p:nvCxnSpPr>
        <p:spPr>
          <a:xfrm>
            <a:off x="553800" y="532150"/>
            <a:ext cx="353400" cy="0"/>
          </a:xfrm>
          <a:prstGeom prst="straightConnector1">
            <a:avLst/>
          </a:prstGeom>
          <a:noFill/>
          <a:ln w="19050" cap="flat" cmpd="sng">
            <a:solidFill>
              <a:srgbClr val="38ABD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00" b="1" i="0" u="none" strike="noStrike" cap="all" baseline="0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737100"/>
            <a:ext cx="9144000" cy="406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7112"/>
      </p:ext>
    </p:extLst>
  </p:cSld>
  <p:clrMapOvr>
    <a:masterClrMapping/>
  </p:clrMapOvr>
</p:sld>
</file>

<file path=ppt/theme/theme1.xml><?xml version="1.0" encoding="utf-8"?>
<a:theme xmlns:a="http://schemas.openxmlformats.org/drawingml/2006/main" name="Fashiolista base de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template1" id="{F0D34799-3E0E-4EB9-8281-2A397A461A38}" vid="{68A8A0B5-E926-43C1-8A9E-9A0F002C98C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Fashiolista base deck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BBT</dc:creator>
  <cp:lastModifiedBy>BBT</cp:lastModifiedBy>
  <cp:revision>14</cp:revision>
  <dcterms:created xsi:type="dcterms:W3CDTF">2017-03-07T16:48:03Z</dcterms:created>
  <dcterms:modified xsi:type="dcterms:W3CDTF">2017-03-08T14:37:20Z</dcterms:modified>
</cp:coreProperties>
</file>