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sey Ruijter" initials="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450194-0DA7-44B3-88EB-A2DE6393123F}">
  <a:tblStyle styleId="{7A450194-0DA7-44B3-88EB-A2DE6393123F}" styleName="Table_0"/>
  <a:tblStyle styleId="{3D402FE6-3590-4089-961C-D95FDEA39505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4" d="100"/>
          <a:sy n="44" d="100"/>
        </p:scale>
        <p:origin x="62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AD3C7-2DE5-428E-9244-7C83F5BE7FB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75AD-9184-42CC-898B-4F640C14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6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eatab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85697" y="5136174"/>
            <a:ext cx="2958303" cy="0"/>
          </a:xfrm>
          <a:prstGeom prst="rect">
            <a:avLst/>
          </a:prstGeom>
        </p:spPr>
        <p:txBody>
          <a:bodyPr lIns="0" tIns="91440" rIns="0" bIns="91440"/>
          <a:lstStyle>
            <a:lvl1pPr>
              <a:defRPr sz="1100" baseline="0"/>
            </a:lvl1pPr>
          </a:lstStyle>
          <a:p>
            <a:pPr lvl="0"/>
            <a:r>
              <a:rPr lang="en-US" dirty="0"/>
              <a:t>{% </a:t>
            </a:r>
            <a:r>
              <a:rPr lang="en-US" dirty="0" err="1"/>
              <a:t>repeatwhile</a:t>
            </a:r>
            <a:r>
              <a:rPr lang="en-US" dirty="0"/>
              <a:t> </a:t>
            </a:r>
            <a:r>
              <a:rPr lang="en-US" dirty="0" err="1"/>
              <a:t>some_list</a:t>
            </a:r>
            <a:r>
              <a:rPr lang="en-US" dirty="0"/>
              <a:t> %}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87713" y="1327585"/>
            <a:ext cx="2901773" cy="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{% pop </a:t>
            </a:r>
            <a:r>
              <a:rPr lang="en-US" dirty="0" err="1"/>
              <a:t>some_list</a:t>
            </a:r>
            <a:r>
              <a:rPr lang="en-US" dirty="0"/>
              <a:t> as </a:t>
            </a:r>
            <a:r>
              <a:rPr lang="en-US" dirty="0" err="1"/>
              <a:t>some_var</a:t>
            </a:r>
            <a:r>
              <a:rPr lang="en-US" dirty="0"/>
              <a:t> %}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4560" y="2416302"/>
            <a:ext cx="4751387" cy="307777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>
              <a:defRPr/>
            </a:lvl1pPr>
          </a:lstStyle>
          <a:p>
            <a:pPr lvl="0"/>
            <a:r>
              <a:rPr lang="en-US" dirty="0"/>
              <a:t>{</a:t>
            </a:r>
            <a:r>
              <a:rPr lang="en-US" dirty="0" err="1"/>
              <a:t>some_var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162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6"/>
          <p:cNvSpPr/>
          <p:nvPr userDrawn="1"/>
        </p:nvSpPr>
        <p:spPr>
          <a:xfrm>
            <a:off x="50" y="548700"/>
            <a:ext cx="9144000" cy="4594800"/>
          </a:xfrm>
          <a:prstGeom prst="rect">
            <a:avLst/>
          </a:prstGeom>
          <a:solidFill>
            <a:srgbClr val="F5F4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hape 222"/>
          <p:cNvCxnSpPr/>
          <p:nvPr userDrawn="1"/>
        </p:nvCxnSpPr>
        <p:spPr>
          <a:xfrm>
            <a:off x="553800" y="532150"/>
            <a:ext cx="353400" cy="0"/>
          </a:xfrm>
          <a:prstGeom prst="straightConnector1">
            <a:avLst/>
          </a:prstGeom>
          <a:noFill/>
          <a:ln w="19050" cap="flat" cmpd="sng">
            <a:solidFill>
              <a:srgbClr val="38ABD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00" b="1" i="0" u="none" strike="noStrike" cap="all" baseline="0">
          <a:solidFill>
            <a:srgbClr val="000000"/>
          </a:solidFill>
          <a:latin typeface="Proxima Nova" panose="020B0604020202020204" charset="0"/>
          <a:ea typeface="Proxima Nova" panose="020B060402020202020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7112"/>
      </p:ext>
    </p:extLst>
  </p:cSld>
  <p:clrMapOvr>
    <a:masterClrMapping/>
  </p:clrMapOvr>
</p:sld>
</file>

<file path=ppt/theme/theme1.xml><?xml version="1.0" encoding="utf-8"?>
<a:theme xmlns:a="http://schemas.openxmlformats.org/drawingml/2006/main" name="Fashiolista base de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-template1" id="{F0D34799-3E0E-4EB9-8281-2A397A461A38}" vid="{68A8A0B5-E926-43C1-8A9E-9A0F002C98C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Fashiolista base deck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BBT</dc:creator>
  <cp:lastModifiedBy>BBT</cp:lastModifiedBy>
  <cp:revision>11</cp:revision>
  <dcterms:created xsi:type="dcterms:W3CDTF">2017-03-07T16:48:03Z</dcterms:created>
  <dcterms:modified xsi:type="dcterms:W3CDTF">2017-03-08T13:09:31Z</dcterms:modified>
</cp:coreProperties>
</file>