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99106" y="45751"/>
            <a:ext cx="2286000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brand_logo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" y="825499"/>
            <a:ext cx="2683435" cy="459440"/>
          </a:xfrm>
          <a:prstGeom prst="rect">
            <a:avLst/>
          </a:prstGeom>
        </p:spPr>
        <p:txBody>
          <a:bodyPr/>
          <a:lstStyle>
            <a:lvl1pPr>
              <a:defRPr sz="1100" baseline="0"/>
            </a:lvl1pPr>
          </a:lstStyle>
          <a:p>
            <a:pPr lvl="0"/>
            <a:r>
              <a:rPr lang="en-US" dirty="0" smtClean="0"/>
              <a:t>A simple {language} string format template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460565" y="825498"/>
            <a:ext cx="2683435" cy="459441"/>
          </a:xfrm>
          <a:prstGeom prst="rect">
            <a:avLst/>
          </a:prstGeom>
        </p:spPr>
        <p:txBody>
          <a:bodyPr/>
          <a:lstStyle>
            <a:lvl1pPr>
              <a:defRPr sz="1100" baseline="0"/>
            </a:lvl1pPr>
          </a:lstStyle>
          <a:p>
            <a:pPr lvl="0"/>
            <a:r>
              <a:rPr lang="en-US" dirty="0" smtClean="0"/>
              <a:t>Another simple {language} string format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0" y="1"/>
            <a:ext cx="6719956" cy="54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799106" y="45751"/>
            <a:ext cx="2286000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/>
            </a:lvl1pPr>
          </a:lstStyle>
          <a:p>
            <a:r>
              <a:rPr lang="en-US" dirty="0" smtClean="0"/>
              <a:t>{{ </a:t>
            </a:r>
            <a:r>
              <a:rPr lang="en-US" dirty="0" err="1" smtClean="0"/>
              <a:t>brand_logo</a:t>
            </a:r>
            <a:r>
              <a:rPr lang="en-US" dirty="0" smtClean="0"/>
              <a:t> }}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86626" y="788328"/>
            <a:ext cx="2958303" cy="0"/>
          </a:xfrm>
          <a:prstGeom prst="rect">
            <a:avLst/>
          </a:prstGeom>
        </p:spPr>
        <p:txBody>
          <a:bodyPr lIns="0" tIns="91440" rIns="0" bIns="91440"/>
          <a:lstStyle>
            <a:lvl1pPr>
              <a:defRPr sz="1100" baseline="0"/>
            </a:lvl1pPr>
          </a:lstStyle>
          <a:p>
            <a:pPr lvl="0"/>
            <a:r>
              <a:rPr lang="en-US" dirty="0" smtClean="0"/>
              <a:t>{</a:t>
            </a:r>
            <a:r>
              <a:rPr lang="en-US" dirty="0" err="1" smtClean="0"/>
              <a:t>control_placeholder_no_output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7112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BBT</cp:lastModifiedBy>
  <cp:revision>8</cp:revision>
  <dcterms:created xsi:type="dcterms:W3CDTF">2017-03-07T16:48:03Z</dcterms:created>
  <dcterms:modified xsi:type="dcterms:W3CDTF">2017-03-07T16:56:44Z</dcterms:modified>
</cp:coreProperties>
</file>