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" y="825499"/>
            <a:ext cx="2683435" cy="459440"/>
          </a:xfrm>
          <a:prstGeom prst="rect">
            <a:avLst/>
          </a:prstGeom>
        </p:spPr>
        <p:txBody>
          <a:bodyPr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A simple {language} string format template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60565" y="825498"/>
            <a:ext cx="2683435" cy="459441"/>
          </a:xfrm>
          <a:prstGeom prst="rect">
            <a:avLst/>
          </a:prstGeom>
        </p:spPr>
        <p:txBody>
          <a:bodyPr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Another simple {language} string format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6626" y="788328"/>
            <a:ext cx="2958303" cy="0"/>
          </a:xfrm>
          <a:prstGeom prst="rect">
            <a:avLst/>
          </a:prstGeom>
        </p:spPr>
        <p:txBody>
          <a:bodyPr lIns="0" tIns="91440" rIns="0" bIns="91440"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{</a:t>
            </a:r>
            <a:r>
              <a:rPr lang="en-US" dirty="0" err="1" smtClean="0"/>
              <a:t>control_placeholder_no_output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Filled in placeholder – should not be replaced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5299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</Words>
  <Application>Microsoft Office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Proxima Nova</vt:lpstr>
      <vt:lpstr>Arial</vt:lpstr>
      <vt:lpstr>Fashiolista base deck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6</cp:revision>
  <dcterms:created xsi:type="dcterms:W3CDTF">2017-03-07T16:48:03Z</dcterms:created>
  <dcterms:modified xsi:type="dcterms:W3CDTF">2017-03-07T16:55:48Z</dcterms:modified>
</cp:coreProperties>
</file>