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A1713-2CF3-493A-B0E4-7798449AE150}" type="datetimeFigureOut">
              <a:rPr lang="it-IT" smtClean="0"/>
              <a:t>01/12/2023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96C77-5D3E-4086-9293-71DB8AC9157F}" type="slidenum">
              <a:rPr lang="it-IT" smtClean="0"/>
              <a:t>‹N›</a:t>
            </a:fld>
            <a:endParaRPr lang="it-IT"/>
          </a:p>
        </p:txBody>
      </p:sp>
    </p:spTree>
    <p:extLst>
      <p:ext uri="{BB962C8B-B14F-4D97-AF65-F5344CB8AC3E}">
        <p14:creationId xmlns:p14="http://schemas.microsoft.com/office/powerpoint/2010/main" val="4068795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E3B7F1F-52D8-433F-92A2-38BEF0E04D49}" type="datetime1">
              <a:rPr lang="en-US" smtClean="0"/>
              <a:t>12/1/2023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Davide Benzi</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BB0792C-F4E0-46E5-8CD9-1C24BEF424EF}"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Davide Benzi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62C0AF6A-4618-4599-89B2-DE8C0094F4D2}"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Davide Benzi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60F441F8-292A-4130-B812-79893873B6F1}"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Davide Benzi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0C82EF8-E1F0-4279-BE88-FD3DE7CA5788}"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Davide Benzi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CACCE26B-EF19-4BA1-9C06-F15E91FEC113}" type="datetime1">
              <a:rPr lang="en-US" smtClean="0"/>
              <a:t>12/1/2023</a:t>
            </a:fld>
            <a:endParaRPr lang="en-US" dirty="0"/>
          </a:p>
        </p:txBody>
      </p:sp>
      <p:sp>
        <p:nvSpPr>
          <p:cNvPr id="4" name="Footer Placeholder 3"/>
          <p:cNvSpPr>
            <a:spLocks noGrp="1"/>
          </p:cNvSpPr>
          <p:nvPr>
            <p:ph type="ftr" sz="quarter" idx="11"/>
          </p:nvPr>
        </p:nvSpPr>
        <p:spPr/>
        <p:txBody>
          <a:bodyPr/>
          <a:lstStyle/>
          <a:p>
            <a:r>
              <a:rPr lang="en-US"/>
              <a:t>Davide Benzi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3514D8E9-67C4-4378-BDA4-77D6185338CA}" type="datetime1">
              <a:rPr lang="en-US" smtClean="0"/>
              <a:t>12/1/2023</a:t>
            </a:fld>
            <a:endParaRPr lang="en-US" dirty="0"/>
          </a:p>
        </p:txBody>
      </p:sp>
      <p:sp>
        <p:nvSpPr>
          <p:cNvPr id="4" name="Footer Placeholder 3"/>
          <p:cNvSpPr>
            <a:spLocks noGrp="1"/>
          </p:cNvSpPr>
          <p:nvPr>
            <p:ph type="ftr" sz="quarter" idx="11"/>
          </p:nvPr>
        </p:nvSpPr>
        <p:spPr/>
        <p:txBody>
          <a:bodyPr/>
          <a:lstStyle/>
          <a:p>
            <a:r>
              <a:rPr lang="en-US"/>
              <a:t>Davide Benzi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F56C11B-350C-4DAA-AB59-A970781626EE}"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Davide Benzi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BF57F07-51A7-4830-B1C8-ECB6F9B55B2C}"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Davide Benzi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FAF357E-4E84-4D9C-9AD4-03561C74C884}"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Davide Benzi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F103F39-A0FD-4546-938F-A0D9A974FA4E}"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Davide Benzi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4DE3FCF-B051-46E3-8A58-B22A822E5ACC}"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Davide Benzi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9CC95CB-7F9D-471B-8E30-FEF5CE7F99C4}" type="datetime1">
              <a:rPr lang="en-US" smtClean="0"/>
              <a:t>12/1/2023</a:t>
            </a:fld>
            <a:endParaRPr lang="en-US" dirty="0"/>
          </a:p>
        </p:txBody>
      </p:sp>
      <p:sp>
        <p:nvSpPr>
          <p:cNvPr id="8" name="Footer Placeholder 7"/>
          <p:cNvSpPr>
            <a:spLocks noGrp="1"/>
          </p:cNvSpPr>
          <p:nvPr>
            <p:ph type="ftr" sz="quarter" idx="11"/>
          </p:nvPr>
        </p:nvSpPr>
        <p:spPr/>
        <p:txBody>
          <a:bodyPr/>
          <a:lstStyle/>
          <a:p>
            <a:r>
              <a:rPr lang="en-US"/>
              <a:t>Davide Benzi</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1D5233A-D710-44DC-8D0A-435C90DFA487}" type="datetime1">
              <a:rPr lang="en-US" smtClean="0"/>
              <a:t>12/1/2023</a:t>
            </a:fld>
            <a:endParaRPr lang="en-US" dirty="0"/>
          </a:p>
        </p:txBody>
      </p:sp>
      <p:sp>
        <p:nvSpPr>
          <p:cNvPr id="4" name="Footer Placeholder 3"/>
          <p:cNvSpPr>
            <a:spLocks noGrp="1"/>
          </p:cNvSpPr>
          <p:nvPr>
            <p:ph type="ftr" sz="quarter" idx="11"/>
          </p:nvPr>
        </p:nvSpPr>
        <p:spPr/>
        <p:txBody>
          <a:bodyPr/>
          <a:lstStyle/>
          <a:p>
            <a:r>
              <a:rPr lang="en-US"/>
              <a:t>Davide Benzi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01F5D-C623-47DE-8B63-3DF1AD4E990A}" type="datetime1">
              <a:rPr lang="en-US" smtClean="0"/>
              <a:t>12/1/2023</a:t>
            </a:fld>
            <a:endParaRPr lang="en-US" dirty="0"/>
          </a:p>
        </p:txBody>
      </p:sp>
      <p:sp>
        <p:nvSpPr>
          <p:cNvPr id="3" name="Footer Placeholder 2"/>
          <p:cNvSpPr>
            <a:spLocks noGrp="1"/>
          </p:cNvSpPr>
          <p:nvPr>
            <p:ph type="ftr" sz="quarter" idx="11"/>
          </p:nvPr>
        </p:nvSpPr>
        <p:spPr/>
        <p:txBody>
          <a:bodyPr/>
          <a:lstStyle/>
          <a:p>
            <a:r>
              <a:rPr lang="en-US"/>
              <a:t>Davide Benzi</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BD8F31C-D407-4EF8-8D8C-57FA9CB9D669}"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Davide Benzi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C5DBC13B-102B-4D18-B66F-562D12FC3BB7}"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Davide Benzi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D6B929-7F77-436B-99C3-E777C59C0584}" type="datetime1">
              <a:rPr lang="en-US" smtClean="0"/>
              <a:t>12/1/2023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Davide Benzi</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8214C1FE-4CBB-4510-A81D-29ED89E9420B}"/>
              </a:ext>
            </a:extLst>
          </p:cNvPr>
          <p:cNvSpPr>
            <a:spLocks noGrp="1"/>
          </p:cNvSpPr>
          <p:nvPr>
            <p:ph type="subTitle" idx="1"/>
          </p:nvPr>
        </p:nvSpPr>
        <p:spPr>
          <a:xfrm>
            <a:off x="1700212" y="2074908"/>
            <a:ext cx="8791575" cy="1655762"/>
          </a:xfrm>
        </p:spPr>
        <p:txBody>
          <a:bodyPr>
            <a:normAutofit/>
          </a:bodyPr>
          <a:lstStyle/>
          <a:p>
            <a:pPr algn="ctr"/>
            <a:r>
              <a:rPr lang="en-US" sz="4800" dirty="0" err="1"/>
              <a:t>Esercizio</a:t>
            </a:r>
            <a:r>
              <a:rPr lang="en-US" sz="4800" dirty="0"/>
              <a:t> </a:t>
            </a:r>
            <a:r>
              <a:rPr lang="en-US" sz="4800" dirty="0" err="1"/>
              <a:t>seconda</a:t>
            </a:r>
            <a:r>
              <a:rPr lang="en-US" sz="4800" dirty="0"/>
              <a:t> </a:t>
            </a:r>
            <a:r>
              <a:rPr lang="en-US" sz="4800" dirty="0" err="1"/>
              <a:t>settimana</a:t>
            </a:r>
            <a:r>
              <a:rPr lang="en-US" sz="4800" dirty="0"/>
              <a:t> </a:t>
            </a:r>
            <a:endParaRPr lang="it-IT" sz="4800" dirty="0"/>
          </a:p>
        </p:txBody>
      </p:sp>
      <p:sp>
        <p:nvSpPr>
          <p:cNvPr id="4" name="Segnaposto piè di pagina 3">
            <a:extLst>
              <a:ext uri="{FF2B5EF4-FFF2-40B4-BE49-F238E27FC236}">
                <a16:creationId xmlns:a16="http://schemas.microsoft.com/office/drawing/2014/main" id="{8CBCCCBF-5C6F-4413-B0ED-E3EEC2DAE4A4}"/>
              </a:ext>
            </a:extLst>
          </p:cNvPr>
          <p:cNvSpPr>
            <a:spLocks noGrp="1"/>
          </p:cNvSpPr>
          <p:nvPr>
            <p:ph type="ftr" sz="quarter" idx="11"/>
          </p:nvPr>
        </p:nvSpPr>
        <p:spPr>
          <a:xfrm>
            <a:off x="10238136" y="6492875"/>
            <a:ext cx="5124886" cy="365125"/>
          </a:xfrm>
        </p:spPr>
        <p:txBody>
          <a:bodyPr/>
          <a:lstStyle/>
          <a:p>
            <a:r>
              <a:rPr lang="en-US" sz="2400" dirty="0"/>
              <a:t>Davide </a:t>
            </a:r>
            <a:r>
              <a:rPr lang="en-US" sz="2400" dirty="0" err="1"/>
              <a:t>Benzi</a:t>
            </a:r>
            <a:endParaRPr lang="en-US" sz="2400" dirty="0"/>
          </a:p>
        </p:txBody>
      </p:sp>
    </p:spTree>
    <p:extLst>
      <p:ext uri="{BB962C8B-B14F-4D97-AF65-F5344CB8AC3E}">
        <p14:creationId xmlns:p14="http://schemas.microsoft.com/office/powerpoint/2010/main" val="105197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FD018E-2D8F-4F8D-99AC-278F44D07479}"/>
              </a:ext>
            </a:extLst>
          </p:cNvPr>
          <p:cNvSpPr>
            <a:spLocks noGrp="1"/>
          </p:cNvSpPr>
          <p:nvPr>
            <p:ph type="title"/>
          </p:nvPr>
        </p:nvSpPr>
        <p:spPr/>
        <p:txBody>
          <a:bodyPr>
            <a:normAutofit/>
          </a:bodyPr>
          <a:lstStyle/>
          <a:p>
            <a:pPr algn="ctr"/>
            <a:r>
              <a:rPr lang="en-US" sz="5400" dirty="0" err="1"/>
              <a:t>traccia</a:t>
            </a:r>
            <a:endParaRPr lang="it-IT" sz="5400" dirty="0"/>
          </a:p>
        </p:txBody>
      </p:sp>
      <p:sp>
        <p:nvSpPr>
          <p:cNvPr id="3" name="Segnaposto contenuto 2">
            <a:extLst>
              <a:ext uri="{FF2B5EF4-FFF2-40B4-BE49-F238E27FC236}">
                <a16:creationId xmlns:a16="http://schemas.microsoft.com/office/drawing/2014/main" id="{B7B2757E-DD6C-41A3-B1F6-A410701B3910}"/>
              </a:ext>
            </a:extLst>
          </p:cNvPr>
          <p:cNvSpPr>
            <a:spLocks noGrp="1"/>
          </p:cNvSpPr>
          <p:nvPr>
            <p:ph idx="1"/>
          </p:nvPr>
        </p:nvSpPr>
        <p:spPr>
          <a:xfrm>
            <a:off x="1141411" y="2097088"/>
            <a:ext cx="9905999" cy="3541714"/>
          </a:xfrm>
        </p:spPr>
        <p:txBody>
          <a:bodyPr>
            <a:normAutofit fontScale="92500" lnSpcReduction="10000"/>
          </a:bodyPr>
          <a:lstStyle/>
          <a:p>
            <a:r>
              <a:rPr lang="it-IT" dirty="0"/>
              <a:t>Per agire come un Hacker bisogna capire come pensare fuori dagli schemi. L’esercizio di oggi ha lo scopo di allenare l’osservazione critica. Dato il codice in allegato, si richiede allo studente di:</a:t>
            </a:r>
          </a:p>
          <a:p>
            <a:r>
              <a:rPr lang="it-IT" dirty="0"/>
              <a:t>Capire cosa fa il programma senza eseguirlo-Individuare dal codice sorgente le casistiche non standard che il programma non gestisce (esempio, comportamenti potenziali che non sono stati contemplati)</a:t>
            </a:r>
          </a:p>
          <a:p>
            <a:r>
              <a:rPr lang="it-IT" dirty="0"/>
              <a:t>Individuare eventuali errori di sintassi / logici</a:t>
            </a:r>
          </a:p>
          <a:p>
            <a:r>
              <a:rPr lang="it-IT" dirty="0"/>
              <a:t>Proporre una soluzione per ognuno di essi</a:t>
            </a:r>
          </a:p>
        </p:txBody>
      </p:sp>
      <p:sp>
        <p:nvSpPr>
          <p:cNvPr id="4" name="Segnaposto piè di pagina 3">
            <a:extLst>
              <a:ext uri="{FF2B5EF4-FFF2-40B4-BE49-F238E27FC236}">
                <a16:creationId xmlns:a16="http://schemas.microsoft.com/office/drawing/2014/main" id="{53260B2E-44A6-4247-B3D8-F817ED468CFD}"/>
              </a:ext>
            </a:extLst>
          </p:cNvPr>
          <p:cNvSpPr>
            <a:spLocks noGrp="1"/>
          </p:cNvSpPr>
          <p:nvPr>
            <p:ph type="ftr" sz="quarter" idx="11"/>
          </p:nvPr>
        </p:nvSpPr>
        <p:spPr/>
        <p:txBody>
          <a:bodyPr/>
          <a:lstStyle/>
          <a:p>
            <a:r>
              <a:rPr lang="en-US"/>
              <a:t>Davide Benzi</a:t>
            </a:r>
            <a:endParaRPr lang="en-US" dirty="0"/>
          </a:p>
        </p:txBody>
      </p:sp>
    </p:spTree>
    <p:extLst>
      <p:ext uri="{BB962C8B-B14F-4D97-AF65-F5344CB8AC3E}">
        <p14:creationId xmlns:p14="http://schemas.microsoft.com/office/powerpoint/2010/main" val="413285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207384-2356-43FD-9314-8D45DBC6F956}"/>
              </a:ext>
            </a:extLst>
          </p:cNvPr>
          <p:cNvSpPr>
            <a:spLocks noGrp="1"/>
          </p:cNvSpPr>
          <p:nvPr>
            <p:ph type="title"/>
          </p:nvPr>
        </p:nvSpPr>
        <p:spPr/>
        <p:txBody>
          <a:bodyPr>
            <a:normAutofit/>
          </a:bodyPr>
          <a:lstStyle/>
          <a:p>
            <a:pPr algn="ctr"/>
            <a:r>
              <a:rPr lang="en-US" sz="4000" dirty="0"/>
              <a:t>COMANDO SENZA CORREZIONI</a:t>
            </a:r>
            <a:endParaRPr lang="it-IT" sz="4000" dirty="0"/>
          </a:p>
        </p:txBody>
      </p:sp>
      <p:pic>
        <p:nvPicPr>
          <p:cNvPr id="6" name="Segnaposto contenuto 5">
            <a:extLst>
              <a:ext uri="{FF2B5EF4-FFF2-40B4-BE49-F238E27FC236}">
                <a16:creationId xmlns:a16="http://schemas.microsoft.com/office/drawing/2014/main" id="{D9708F45-B0AD-4D86-8739-B67363503BAC}"/>
              </a:ext>
            </a:extLst>
          </p:cNvPr>
          <p:cNvPicPr>
            <a:picLocks noGrp="1" noChangeAspect="1"/>
          </p:cNvPicPr>
          <p:nvPr>
            <p:ph idx="1"/>
          </p:nvPr>
        </p:nvPicPr>
        <p:blipFill>
          <a:blip r:embed="rId2"/>
          <a:stretch>
            <a:fillRect/>
          </a:stretch>
        </p:blipFill>
        <p:spPr>
          <a:xfrm>
            <a:off x="7357533" y="2578214"/>
            <a:ext cx="2185617" cy="1813342"/>
          </a:xfrm>
        </p:spPr>
      </p:pic>
      <p:sp>
        <p:nvSpPr>
          <p:cNvPr id="4" name="Segnaposto piè di pagina 3">
            <a:extLst>
              <a:ext uri="{FF2B5EF4-FFF2-40B4-BE49-F238E27FC236}">
                <a16:creationId xmlns:a16="http://schemas.microsoft.com/office/drawing/2014/main" id="{E13BA560-84FB-440E-9F0A-5DB2CCA52122}"/>
              </a:ext>
            </a:extLst>
          </p:cNvPr>
          <p:cNvSpPr>
            <a:spLocks noGrp="1"/>
          </p:cNvSpPr>
          <p:nvPr>
            <p:ph type="ftr" sz="quarter" idx="11"/>
          </p:nvPr>
        </p:nvSpPr>
        <p:spPr/>
        <p:txBody>
          <a:bodyPr/>
          <a:lstStyle/>
          <a:p>
            <a:r>
              <a:rPr lang="en-US"/>
              <a:t>Davide Benzi</a:t>
            </a:r>
            <a:endParaRPr lang="en-US" dirty="0"/>
          </a:p>
        </p:txBody>
      </p:sp>
      <p:pic>
        <p:nvPicPr>
          <p:cNvPr id="8" name="Immagine 7">
            <a:extLst>
              <a:ext uri="{FF2B5EF4-FFF2-40B4-BE49-F238E27FC236}">
                <a16:creationId xmlns:a16="http://schemas.microsoft.com/office/drawing/2014/main" id="{F3CC3A85-3805-4CFA-B31D-5B9D252865B4}"/>
              </a:ext>
            </a:extLst>
          </p:cNvPr>
          <p:cNvPicPr>
            <a:picLocks noChangeAspect="1"/>
          </p:cNvPicPr>
          <p:nvPr/>
        </p:nvPicPr>
        <p:blipFill>
          <a:blip r:embed="rId3"/>
          <a:stretch>
            <a:fillRect/>
          </a:stretch>
        </p:blipFill>
        <p:spPr>
          <a:xfrm>
            <a:off x="6150718" y="2010092"/>
            <a:ext cx="4599245" cy="3893221"/>
          </a:xfrm>
          <a:prstGeom prst="rect">
            <a:avLst/>
          </a:prstGeom>
        </p:spPr>
      </p:pic>
      <p:pic>
        <p:nvPicPr>
          <p:cNvPr id="10" name="Immagine 9">
            <a:extLst>
              <a:ext uri="{FF2B5EF4-FFF2-40B4-BE49-F238E27FC236}">
                <a16:creationId xmlns:a16="http://schemas.microsoft.com/office/drawing/2014/main" id="{C7EC1462-AEDE-4CCE-B6B3-ECC160F6CF70}"/>
              </a:ext>
            </a:extLst>
          </p:cNvPr>
          <p:cNvPicPr>
            <a:picLocks noChangeAspect="1"/>
          </p:cNvPicPr>
          <p:nvPr/>
        </p:nvPicPr>
        <p:blipFill>
          <a:blip r:embed="rId2"/>
          <a:stretch>
            <a:fillRect/>
          </a:stretch>
        </p:blipFill>
        <p:spPr>
          <a:xfrm>
            <a:off x="1141411" y="2017005"/>
            <a:ext cx="4599245" cy="3815857"/>
          </a:xfrm>
          <a:prstGeom prst="rect">
            <a:avLst/>
          </a:prstGeom>
        </p:spPr>
      </p:pic>
    </p:spTree>
    <p:extLst>
      <p:ext uri="{BB962C8B-B14F-4D97-AF65-F5344CB8AC3E}">
        <p14:creationId xmlns:p14="http://schemas.microsoft.com/office/powerpoint/2010/main" val="87683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32A4A-BCAE-40C3-81A1-5859D905E4D1}"/>
              </a:ext>
            </a:extLst>
          </p:cNvPr>
          <p:cNvSpPr>
            <a:spLocks noGrp="1"/>
          </p:cNvSpPr>
          <p:nvPr>
            <p:ph type="title"/>
          </p:nvPr>
        </p:nvSpPr>
        <p:spPr>
          <a:xfrm>
            <a:off x="1141411" y="0"/>
            <a:ext cx="9905998" cy="1478570"/>
          </a:xfrm>
        </p:spPr>
        <p:txBody>
          <a:bodyPr/>
          <a:lstStyle/>
          <a:p>
            <a:pPr algn="ctr"/>
            <a:r>
              <a:rPr lang="en-US" dirty="0"/>
              <a:t>COMANDO CORRETTO </a:t>
            </a:r>
            <a:endParaRPr lang="it-IT" dirty="0"/>
          </a:p>
        </p:txBody>
      </p:sp>
      <p:sp>
        <p:nvSpPr>
          <p:cNvPr id="3" name="Segnaposto contenuto 2">
            <a:extLst>
              <a:ext uri="{FF2B5EF4-FFF2-40B4-BE49-F238E27FC236}">
                <a16:creationId xmlns:a16="http://schemas.microsoft.com/office/drawing/2014/main" id="{727CAA3F-3C6F-4CEF-819F-841A61B84AAE}"/>
              </a:ext>
            </a:extLst>
          </p:cNvPr>
          <p:cNvSpPr>
            <a:spLocks noGrp="1"/>
          </p:cNvSpPr>
          <p:nvPr>
            <p:ph idx="1"/>
          </p:nvPr>
        </p:nvSpPr>
        <p:spPr>
          <a:xfrm>
            <a:off x="1065211" y="844020"/>
            <a:ext cx="9905999" cy="3541714"/>
          </a:xfrm>
        </p:spPr>
        <p:txBody>
          <a:bodyPr/>
          <a:lstStyle/>
          <a:p>
            <a:r>
              <a:rPr lang="en-US" dirty="0"/>
              <a:t>LE CORREZIONI CHE HO EFFETTUATO LE HO RIPORTATE DIRETTAMENTE NELLE APPOSITE RIGHE DEL COMANDO</a:t>
            </a:r>
            <a:endParaRPr lang="it-IT" dirty="0"/>
          </a:p>
        </p:txBody>
      </p:sp>
      <p:sp>
        <p:nvSpPr>
          <p:cNvPr id="4" name="Segnaposto piè di pagina 3">
            <a:extLst>
              <a:ext uri="{FF2B5EF4-FFF2-40B4-BE49-F238E27FC236}">
                <a16:creationId xmlns:a16="http://schemas.microsoft.com/office/drawing/2014/main" id="{7004AC8A-B099-4475-8AD3-4D55E5661494}"/>
              </a:ext>
            </a:extLst>
          </p:cNvPr>
          <p:cNvSpPr>
            <a:spLocks noGrp="1"/>
          </p:cNvSpPr>
          <p:nvPr>
            <p:ph type="ftr" sz="quarter" idx="11"/>
          </p:nvPr>
        </p:nvSpPr>
        <p:spPr/>
        <p:txBody>
          <a:bodyPr/>
          <a:lstStyle/>
          <a:p>
            <a:r>
              <a:rPr lang="en-US"/>
              <a:t>Davide Benzi</a:t>
            </a:r>
            <a:endParaRPr lang="en-US" dirty="0"/>
          </a:p>
        </p:txBody>
      </p:sp>
      <p:pic>
        <p:nvPicPr>
          <p:cNvPr id="6" name="Immagine 5">
            <a:extLst>
              <a:ext uri="{FF2B5EF4-FFF2-40B4-BE49-F238E27FC236}">
                <a16:creationId xmlns:a16="http://schemas.microsoft.com/office/drawing/2014/main" id="{9953945B-593D-41E8-940C-0386AA9E7D41}"/>
              </a:ext>
            </a:extLst>
          </p:cNvPr>
          <p:cNvPicPr>
            <a:picLocks noChangeAspect="1"/>
          </p:cNvPicPr>
          <p:nvPr/>
        </p:nvPicPr>
        <p:blipFill>
          <a:blip r:embed="rId2"/>
          <a:stretch>
            <a:fillRect/>
          </a:stretch>
        </p:blipFill>
        <p:spPr>
          <a:xfrm>
            <a:off x="315200" y="1815961"/>
            <a:ext cx="3862029" cy="3226078"/>
          </a:xfrm>
          <a:prstGeom prst="rect">
            <a:avLst/>
          </a:prstGeom>
        </p:spPr>
      </p:pic>
      <p:pic>
        <p:nvPicPr>
          <p:cNvPr id="8" name="Immagine 7">
            <a:extLst>
              <a:ext uri="{FF2B5EF4-FFF2-40B4-BE49-F238E27FC236}">
                <a16:creationId xmlns:a16="http://schemas.microsoft.com/office/drawing/2014/main" id="{BD44F8B3-5225-4822-A5BB-D10A5313A76C}"/>
              </a:ext>
            </a:extLst>
          </p:cNvPr>
          <p:cNvPicPr>
            <a:picLocks noChangeAspect="1"/>
          </p:cNvPicPr>
          <p:nvPr/>
        </p:nvPicPr>
        <p:blipFill>
          <a:blip r:embed="rId3"/>
          <a:stretch>
            <a:fillRect/>
          </a:stretch>
        </p:blipFill>
        <p:spPr>
          <a:xfrm>
            <a:off x="7659172" y="1815961"/>
            <a:ext cx="3829397" cy="3226078"/>
          </a:xfrm>
          <a:prstGeom prst="rect">
            <a:avLst/>
          </a:prstGeom>
        </p:spPr>
      </p:pic>
      <p:pic>
        <p:nvPicPr>
          <p:cNvPr id="10" name="Immagine 9">
            <a:extLst>
              <a:ext uri="{FF2B5EF4-FFF2-40B4-BE49-F238E27FC236}">
                <a16:creationId xmlns:a16="http://schemas.microsoft.com/office/drawing/2014/main" id="{96945819-AF8A-4C75-B4BF-FC2D37AC75D6}"/>
              </a:ext>
            </a:extLst>
          </p:cNvPr>
          <p:cNvPicPr>
            <a:picLocks noChangeAspect="1"/>
          </p:cNvPicPr>
          <p:nvPr/>
        </p:nvPicPr>
        <p:blipFill>
          <a:blip r:embed="rId4"/>
          <a:stretch>
            <a:fillRect/>
          </a:stretch>
        </p:blipFill>
        <p:spPr>
          <a:xfrm>
            <a:off x="3615755" y="5177896"/>
            <a:ext cx="4804910" cy="1471537"/>
          </a:xfrm>
          <a:prstGeom prst="rect">
            <a:avLst/>
          </a:prstGeom>
        </p:spPr>
      </p:pic>
    </p:spTree>
    <p:extLst>
      <p:ext uri="{BB962C8B-B14F-4D97-AF65-F5344CB8AC3E}">
        <p14:creationId xmlns:p14="http://schemas.microsoft.com/office/powerpoint/2010/main" val="329300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7D49CD-584B-4DEB-8EA1-FEA3CC4B7856}"/>
              </a:ext>
            </a:extLst>
          </p:cNvPr>
          <p:cNvSpPr>
            <a:spLocks noGrp="1"/>
          </p:cNvSpPr>
          <p:nvPr>
            <p:ph type="title"/>
          </p:nvPr>
        </p:nvSpPr>
        <p:spPr/>
        <p:txBody>
          <a:bodyPr/>
          <a:lstStyle/>
          <a:p>
            <a:pPr algn="ctr"/>
            <a:r>
              <a:rPr lang="en-US" dirty="0"/>
              <a:t>CONFRONTO</a:t>
            </a:r>
            <a:br>
              <a:rPr lang="en-US" dirty="0"/>
            </a:br>
            <a:endParaRPr lang="it-IT" dirty="0"/>
          </a:p>
        </p:txBody>
      </p:sp>
      <p:sp>
        <p:nvSpPr>
          <p:cNvPr id="4" name="Segnaposto piè di pagina 3">
            <a:extLst>
              <a:ext uri="{FF2B5EF4-FFF2-40B4-BE49-F238E27FC236}">
                <a16:creationId xmlns:a16="http://schemas.microsoft.com/office/drawing/2014/main" id="{202C2B1A-5185-4F35-B241-7A56D6B198A1}"/>
              </a:ext>
            </a:extLst>
          </p:cNvPr>
          <p:cNvSpPr>
            <a:spLocks noGrp="1"/>
          </p:cNvSpPr>
          <p:nvPr>
            <p:ph type="ftr" sz="quarter" idx="11"/>
          </p:nvPr>
        </p:nvSpPr>
        <p:spPr>
          <a:xfrm>
            <a:off x="1141413" y="6408208"/>
            <a:ext cx="6239309" cy="365125"/>
          </a:xfrm>
        </p:spPr>
        <p:txBody>
          <a:bodyPr/>
          <a:lstStyle/>
          <a:p>
            <a:r>
              <a:rPr lang="en-US" dirty="0"/>
              <a:t>Davide </a:t>
            </a:r>
            <a:r>
              <a:rPr lang="en-US" dirty="0" err="1"/>
              <a:t>Benzi</a:t>
            </a:r>
            <a:endParaRPr lang="en-US" dirty="0"/>
          </a:p>
        </p:txBody>
      </p:sp>
      <p:pic>
        <p:nvPicPr>
          <p:cNvPr id="18" name="Segnaposto contenuto 17">
            <a:extLst>
              <a:ext uri="{FF2B5EF4-FFF2-40B4-BE49-F238E27FC236}">
                <a16:creationId xmlns:a16="http://schemas.microsoft.com/office/drawing/2014/main" id="{DCE4D81B-05C6-400E-AD01-2590FAB45B89}"/>
              </a:ext>
            </a:extLst>
          </p:cNvPr>
          <p:cNvPicPr>
            <a:picLocks noGrp="1" noChangeAspect="1"/>
          </p:cNvPicPr>
          <p:nvPr>
            <p:ph idx="1"/>
          </p:nvPr>
        </p:nvPicPr>
        <p:blipFill>
          <a:blip r:embed="rId2"/>
          <a:stretch>
            <a:fillRect/>
          </a:stretch>
        </p:blipFill>
        <p:spPr>
          <a:xfrm>
            <a:off x="6754353" y="2080675"/>
            <a:ext cx="4756748" cy="3973467"/>
          </a:xfrm>
        </p:spPr>
      </p:pic>
      <p:sp>
        <p:nvSpPr>
          <p:cNvPr id="19" name="CasellaDiTesto 18">
            <a:extLst>
              <a:ext uri="{FF2B5EF4-FFF2-40B4-BE49-F238E27FC236}">
                <a16:creationId xmlns:a16="http://schemas.microsoft.com/office/drawing/2014/main" id="{EFA47152-CD4C-4B67-915B-369FD0917148}"/>
              </a:ext>
            </a:extLst>
          </p:cNvPr>
          <p:cNvSpPr txBox="1"/>
          <p:nvPr/>
        </p:nvSpPr>
        <p:spPr>
          <a:xfrm>
            <a:off x="880533" y="1769533"/>
            <a:ext cx="2692400" cy="369332"/>
          </a:xfrm>
          <a:prstGeom prst="rect">
            <a:avLst/>
          </a:prstGeom>
          <a:noFill/>
        </p:spPr>
        <p:txBody>
          <a:bodyPr wrap="square" rtlCol="0">
            <a:spAutoFit/>
          </a:bodyPr>
          <a:lstStyle/>
          <a:p>
            <a:r>
              <a:rPr lang="en-US" dirty="0"/>
              <a:t>1</a:t>
            </a:r>
            <a:endParaRPr lang="it-IT" dirty="0"/>
          </a:p>
        </p:txBody>
      </p:sp>
      <p:pic>
        <p:nvPicPr>
          <p:cNvPr id="21" name="Immagine 20">
            <a:extLst>
              <a:ext uri="{FF2B5EF4-FFF2-40B4-BE49-F238E27FC236}">
                <a16:creationId xmlns:a16="http://schemas.microsoft.com/office/drawing/2014/main" id="{6FD2A99F-6EBA-4C20-9360-C66E727DC6E3}"/>
              </a:ext>
            </a:extLst>
          </p:cNvPr>
          <p:cNvPicPr>
            <a:picLocks noChangeAspect="1"/>
          </p:cNvPicPr>
          <p:nvPr/>
        </p:nvPicPr>
        <p:blipFill>
          <a:blip r:embed="rId3"/>
          <a:stretch>
            <a:fillRect/>
          </a:stretch>
        </p:blipFill>
        <p:spPr>
          <a:xfrm>
            <a:off x="1428891" y="2080675"/>
            <a:ext cx="4756748" cy="3946532"/>
          </a:xfrm>
          <a:prstGeom prst="rect">
            <a:avLst/>
          </a:prstGeom>
        </p:spPr>
      </p:pic>
    </p:spTree>
    <p:extLst>
      <p:ext uri="{BB962C8B-B14F-4D97-AF65-F5344CB8AC3E}">
        <p14:creationId xmlns:p14="http://schemas.microsoft.com/office/powerpoint/2010/main" val="103892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0F006-3A7B-4303-8E71-7A4588E40993}"/>
              </a:ext>
            </a:extLst>
          </p:cNvPr>
          <p:cNvSpPr>
            <a:spLocks noGrp="1"/>
          </p:cNvSpPr>
          <p:nvPr>
            <p:ph type="title"/>
          </p:nvPr>
        </p:nvSpPr>
        <p:spPr>
          <a:xfrm>
            <a:off x="1129287" y="0"/>
            <a:ext cx="9905998" cy="1478570"/>
          </a:xfrm>
        </p:spPr>
        <p:txBody>
          <a:bodyPr>
            <a:normAutofit/>
          </a:bodyPr>
          <a:lstStyle/>
          <a:p>
            <a:r>
              <a:rPr lang="en-US" sz="1800" dirty="0"/>
              <a:t>2</a:t>
            </a:r>
            <a:endParaRPr lang="it-IT" sz="1800" dirty="0"/>
          </a:p>
        </p:txBody>
      </p:sp>
      <p:pic>
        <p:nvPicPr>
          <p:cNvPr id="6" name="Segnaposto contenuto 5">
            <a:extLst>
              <a:ext uri="{FF2B5EF4-FFF2-40B4-BE49-F238E27FC236}">
                <a16:creationId xmlns:a16="http://schemas.microsoft.com/office/drawing/2014/main" id="{6EC7073C-F700-4332-8D35-39B7B28FEA5D}"/>
              </a:ext>
            </a:extLst>
          </p:cNvPr>
          <p:cNvPicPr>
            <a:picLocks noGrp="1" noChangeAspect="1"/>
          </p:cNvPicPr>
          <p:nvPr>
            <p:ph idx="1"/>
          </p:nvPr>
        </p:nvPicPr>
        <p:blipFill>
          <a:blip r:embed="rId2"/>
          <a:stretch>
            <a:fillRect/>
          </a:stretch>
        </p:blipFill>
        <p:spPr>
          <a:xfrm>
            <a:off x="1129287" y="879927"/>
            <a:ext cx="4183991" cy="3541712"/>
          </a:xfrm>
        </p:spPr>
      </p:pic>
      <p:sp>
        <p:nvSpPr>
          <p:cNvPr id="4" name="Segnaposto piè di pagina 3">
            <a:extLst>
              <a:ext uri="{FF2B5EF4-FFF2-40B4-BE49-F238E27FC236}">
                <a16:creationId xmlns:a16="http://schemas.microsoft.com/office/drawing/2014/main" id="{0F025EE6-F671-4D85-8DFF-80A357B831F5}"/>
              </a:ext>
            </a:extLst>
          </p:cNvPr>
          <p:cNvSpPr>
            <a:spLocks noGrp="1"/>
          </p:cNvSpPr>
          <p:nvPr>
            <p:ph type="ftr" sz="quarter" idx="11"/>
          </p:nvPr>
        </p:nvSpPr>
        <p:spPr/>
        <p:txBody>
          <a:bodyPr/>
          <a:lstStyle/>
          <a:p>
            <a:r>
              <a:rPr lang="en-US"/>
              <a:t>Davide Benzi</a:t>
            </a:r>
            <a:endParaRPr lang="en-US" dirty="0"/>
          </a:p>
        </p:txBody>
      </p:sp>
      <p:pic>
        <p:nvPicPr>
          <p:cNvPr id="8" name="Immagine 7">
            <a:extLst>
              <a:ext uri="{FF2B5EF4-FFF2-40B4-BE49-F238E27FC236}">
                <a16:creationId xmlns:a16="http://schemas.microsoft.com/office/drawing/2014/main" id="{917297C7-6C5D-42AE-949D-78CC268B3B4E}"/>
              </a:ext>
            </a:extLst>
          </p:cNvPr>
          <p:cNvPicPr>
            <a:picLocks noChangeAspect="1"/>
          </p:cNvPicPr>
          <p:nvPr/>
        </p:nvPicPr>
        <p:blipFill>
          <a:blip r:embed="rId3"/>
          <a:stretch>
            <a:fillRect/>
          </a:stretch>
        </p:blipFill>
        <p:spPr>
          <a:xfrm>
            <a:off x="6396730" y="879927"/>
            <a:ext cx="4204059" cy="3541712"/>
          </a:xfrm>
          <a:prstGeom prst="rect">
            <a:avLst/>
          </a:prstGeom>
        </p:spPr>
      </p:pic>
      <p:pic>
        <p:nvPicPr>
          <p:cNvPr id="10" name="Immagine 9">
            <a:extLst>
              <a:ext uri="{FF2B5EF4-FFF2-40B4-BE49-F238E27FC236}">
                <a16:creationId xmlns:a16="http://schemas.microsoft.com/office/drawing/2014/main" id="{B2D71480-7F80-4DFF-8226-25B661B8A762}"/>
              </a:ext>
            </a:extLst>
          </p:cNvPr>
          <p:cNvPicPr>
            <a:picLocks noChangeAspect="1"/>
          </p:cNvPicPr>
          <p:nvPr/>
        </p:nvPicPr>
        <p:blipFill>
          <a:blip r:embed="rId4"/>
          <a:stretch>
            <a:fillRect/>
          </a:stretch>
        </p:blipFill>
        <p:spPr>
          <a:xfrm>
            <a:off x="6382435" y="4563877"/>
            <a:ext cx="4238422" cy="1298046"/>
          </a:xfrm>
          <a:prstGeom prst="rect">
            <a:avLst/>
          </a:prstGeom>
        </p:spPr>
      </p:pic>
    </p:spTree>
    <p:extLst>
      <p:ext uri="{BB962C8B-B14F-4D97-AF65-F5344CB8AC3E}">
        <p14:creationId xmlns:p14="http://schemas.microsoft.com/office/powerpoint/2010/main" val="365042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1BD6A3-9136-4D99-846C-F923F68D8C16}"/>
              </a:ext>
            </a:extLst>
          </p:cNvPr>
          <p:cNvSpPr>
            <a:spLocks noGrp="1"/>
          </p:cNvSpPr>
          <p:nvPr>
            <p:ph idx="1"/>
          </p:nvPr>
        </p:nvSpPr>
        <p:spPr>
          <a:xfrm>
            <a:off x="1143000" y="2071688"/>
            <a:ext cx="9905999" cy="3541714"/>
          </a:xfrm>
        </p:spPr>
        <p:txBody>
          <a:bodyPr/>
          <a:lstStyle/>
          <a:p>
            <a:r>
              <a:rPr lang="it-IT" dirty="0"/>
              <a:t>Il codice permette di moltiplicare, dividere o di inserire una stringa.</a:t>
            </a:r>
          </a:p>
          <a:p>
            <a:r>
              <a:rPr lang="it-IT" dirty="0"/>
              <a:t>All’interno del codice fornito inizialmente c’erano degli errori di sintassi e logici che ho corretto scrivendo nella linea dell’errore la soluzione</a:t>
            </a:r>
          </a:p>
          <a:p>
            <a:endParaRPr lang="it-IT" dirty="0"/>
          </a:p>
        </p:txBody>
      </p:sp>
      <p:sp>
        <p:nvSpPr>
          <p:cNvPr id="4" name="Segnaposto piè di pagina 3">
            <a:extLst>
              <a:ext uri="{FF2B5EF4-FFF2-40B4-BE49-F238E27FC236}">
                <a16:creationId xmlns:a16="http://schemas.microsoft.com/office/drawing/2014/main" id="{CE776D48-2ED8-4064-A6BC-E24B74D27EBC}"/>
              </a:ext>
            </a:extLst>
          </p:cNvPr>
          <p:cNvSpPr>
            <a:spLocks noGrp="1"/>
          </p:cNvSpPr>
          <p:nvPr>
            <p:ph type="ftr" sz="quarter" idx="11"/>
          </p:nvPr>
        </p:nvSpPr>
        <p:spPr/>
        <p:txBody>
          <a:bodyPr/>
          <a:lstStyle/>
          <a:p>
            <a:r>
              <a:rPr lang="en-US"/>
              <a:t>Davide Benzi</a:t>
            </a:r>
            <a:endParaRPr lang="en-US" dirty="0"/>
          </a:p>
        </p:txBody>
      </p:sp>
    </p:spTree>
    <p:extLst>
      <p:ext uri="{BB962C8B-B14F-4D97-AF65-F5344CB8AC3E}">
        <p14:creationId xmlns:p14="http://schemas.microsoft.com/office/powerpoint/2010/main" val="4219881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15</TotalTime>
  <Words>155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Arial</vt:lpstr>
      <vt:lpstr>Calibri</vt:lpstr>
      <vt:lpstr>Trebuchet MS</vt:lpstr>
      <vt:lpstr>Tw Cen MT</vt:lpstr>
      <vt:lpstr>Circuito</vt:lpstr>
      <vt:lpstr>Presentazione standard di PowerPoint</vt:lpstr>
      <vt:lpstr>traccia</vt:lpstr>
      <vt:lpstr>COMANDO SENZA CORREZIONI</vt:lpstr>
      <vt:lpstr>COMANDO CORRETTO </vt:lpstr>
      <vt:lpstr>CONFRONTO </vt:lpstr>
      <vt:lpstr>2</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user</dc:creator>
  <cp:lastModifiedBy>user</cp:lastModifiedBy>
  <cp:revision>3</cp:revision>
  <dcterms:created xsi:type="dcterms:W3CDTF">2023-12-01T13:48:56Z</dcterms:created>
  <dcterms:modified xsi:type="dcterms:W3CDTF">2023-12-01T14:06:18Z</dcterms:modified>
</cp:coreProperties>
</file>